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Lst>
  <p:sldSz cy="43891200" cx="329184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slide" Target="slides/slide1.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72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9pPr>
          </a:lstStyle>
          <a:p/>
        </p:txBody>
      </p:sp>
      <p:sp>
        <p:nvSpPr>
          <p:cNvPr id="4" name="Shape 4"/>
          <p:cNvSpPr txBox="1"/>
          <p:nvPr>
            <p:ph idx="10" type="dt"/>
          </p:nvPr>
        </p:nvSpPr>
        <p:spPr>
          <a:xfrm>
            <a:off x="3884612" y="0"/>
            <a:ext cx="2971799" cy="457200"/>
          </a:xfrm>
          <a:prstGeom prst="rect">
            <a:avLst/>
          </a:prstGeom>
          <a:noFill/>
          <a:ln>
            <a:noFill/>
          </a:ln>
        </p:spPr>
        <p:txBody>
          <a:bodyPr anchorCtr="0" anchor="t" bIns="91425" lIns="91425" spcFirstLastPara="1" rIns="91425" wrap="square" tIns="91425"/>
          <a:lstStyle>
            <a:lvl1pPr lv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9pPr>
          </a:lstStyle>
          <a:p/>
        </p:txBody>
      </p:sp>
      <p:sp>
        <p:nvSpPr>
          <p:cNvPr id="5" name="Shape 5"/>
          <p:cNvSpPr/>
          <p:nvPr>
            <p:ph idx="3" type="sldImg"/>
          </p:nvPr>
        </p:nvSpPr>
        <p:spPr>
          <a:xfrm>
            <a:off x="2143125" y="685800"/>
            <a:ext cx="2571749"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
            <a:headEnd len="sm" w="sm" type="none"/>
            <a:tailEnd len="sm" w="sm" type="none"/>
          </a:ln>
        </p:spPr>
      </p:sp>
      <p:sp>
        <p:nvSpPr>
          <p:cNvPr id="6" name="Shape 6"/>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Shape 7"/>
          <p:cNvSpPr txBox="1"/>
          <p:nvPr>
            <p:ph idx="11" type="ftr"/>
          </p:nvPr>
        </p:nvSpPr>
        <p:spPr>
          <a:xfrm>
            <a:off x="0" y="8685211"/>
            <a:ext cx="2971799" cy="457200"/>
          </a:xfrm>
          <a:prstGeom prst="rect">
            <a:avLst/>
          </a:prstGeom>
          <a:noFill/>
          <a:ln>
            <a:noFill/>
          </a:ln>
        </p:spPr>
        <p:txBody>
          <a:bodyPr anchorCtr="0" anchor="b" bIns="91425" lIns="91425" spcFirstLastPara="1" rIns="91425" wrap="square" tIns="91425"/>
          <a:lstStyle>
            <a:lvl1pPr lvl="0"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8400" u="none" cap="none" strike="noStrike">
                <a:solidFill>
                  <a:srgbClr val="000000"/>
                </a:solidFill>
                <a:latin typeface="Arial"/>
                <a:ea typeface="Arial"/>
                <a:cs typeface="Arial"/>
                <a:sym typeface="Arial"/>
              </a:defRPr>
            </a:lvl9pPr>
          </a:lstStyle>
          <a:p/>
        </p:txBody>
      </p:sp>
      <p:sp>
        <p:nvSpPr>
          <p:cNvPr id="8" name="Shape 8"/>
          <p:cNvSpPr txBox="1"/>
          <p:nvPr>
            <p:ph idx="12" type="sldNum"/>
          </p:nvPr>
        </p:nvSpPr>
        <p:spPr>
          <a:xfrm>
            <a:off x="3884612" y="8685211"/>
            <a:ext cx="2971799"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2143125" y="685800"/>
            <a:ext cx="257175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86" name="Shape 86"/>
          <p:cNvSpPr txBox="1"/>
          <p:nvPr>
            <p:ph idx="1" type="body"/>
          </p:nvPr>
        </p:nvSpPr>
        <p:spPr>
          <a:xfrm>
            <a:off x="685800" y="4343400"/>
            <a:ext cx="5486399"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87" name="Shape 87"/>
          <p:cNvSpPr txBox="1"/>
          <p:nvPr/>
        </p:nvSpPr>
        <p:spPr>
          <a:xfrm>
            <a:off x="3884612" y="8685211"/>
            <a:ext cx="2971799"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 name="Shape 15"/>
        <p:cNvGrpSpPr/>
        <p:nvPr/>
      </p:nvGrpSpPr>
      <p:grpSpPr>
        <a:xfrm>
          <a:off x="0" y="0"/>
          <a:ext cx="0" cy="0"/>
          <a:chOff x="0" y="0"/>
          <a:chExt cx="0" cy="0"/>
        </a:xfrm>
      </p:grpSpPr>
      <p:sp>
        <p:nvSpPr>
          <p:cNvPr id="16" name="Shape 16"/>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17" name="Shape 17"/>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18" name="Shape 18"/>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72" name="Shape 72"/>
        <p:cNvGrpSpPr/>
        <p:nvPr/>
      </p:nvGrpSpPr>
      <p:grpSpPr>
        <a:xfrm>
          <a:off x="0" y="0"/>
          <a:ext cx="0" cy="0"/>
          <a:chOff x="0" y="0"/>
          <a:chExt cx="0" cy="0"/>
        </a:xfrm>
      </p:grpSpPr>
      <p:sp>
        <p:nvSpPr>
          <p:cNvPr id="73" name="Shape 73"/>
          <p:cNvSpPr txBox="1"/>
          <p:nvPr>
            <p:ph type="title"/>
          </p:nvPr>
        </p:nvSpPr>
        <p:spPr>
          <a:xfrm>
            <a:off x="1646236" y="1757361"/>
            <a:ext cx="29627512" cy="73152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74" name="Shape 74"/>
          <p:cNvSpPr txBox="1"/>
          <p:nvPr>
            <p:ph idx="1" type="body"/>
          </p:nvPr>
        </p:nvSpPr>
        <p:spPr>
          <a:xfrm>
            <a:off x="1646236" y="10242550"/>
            <a:ext cx="29627512" cy="28963938"/>
          </a:xfrm>
          <a:prstGeom prst="rect">
            <a:avLst/>
          </a:prstGeom>
          <a:noFill/>
          <a:ln>
            <a:noFill/>
          </a:ln>
        </p:spPr>
        <p:txBody>
          <a:bodyPr anchorCtr="0" anchor="t" bIns="91425" lIns="91425" spcFirstLastPara="1" rIns="91425" wrap="square" tIns="91425"/>
          <a:lstStyle>
            <a:lvl1pPr indent="-1181100" lvl="0" marL="457200" marR="0" rtl="0" algn="l">
              <a:lnSpc>
                <a:spcPct val="100000"/>
              </a:lnSpc>
              <a:spcBef>
                <a:spcPts val="3000"/>
              </a:spcBef>
              <a:spcAft>
                <a:spcPts val="0"/>
              </a:spcAft>
              <a:buClr>
                <a:schemeClr val="dk1"/>
              </a:buClr>
              <a:buSzPts val="15000"/>
              <a:buFont typeface="Arial"/>
              <a:buChar char="•"/>
              <a:defRPr b="0" i="0" sz="15000" u="none" cap="none" strike="noStrike">
                <a:solidFill>
                  <a:schemeClr val="dk1"/>
                </a:solidFill>
                <a:latin typeface="Arial"/>
                <a:ea typeface="Arial"/>
                <a:cs typeface="Arial"/>
                <a:sym typeface="Arial"/>
              </a:defRPr>
            </a:lvl1pPr>
            <a:lvl2pPr indent="-1060450" lvl="1" marL="914400" marR="0" rtl="0" algn="l">
              <a:lnSpc>
                <a:spcPct val="100000"/>
              </a:lnSpc>
              <a:spcBef>
                <a:spcPts val="2620"/>
              </a:spcBef>
              <a:spcAft>
                <a:spcPts val="0"/>
              </a:spcAft>
              <a:buClr>
                <a:schemeClr val="dk1"/>
              </a:buClr>
              <a:buSzPts val="13100"/>
              <a:buFont typeface="Arial"/>
              <a:buChar char="–"/>
              <a:defRPr b="0" i="0" sz="13100" u="none" cap="none" strike="noStrike">
                <a:solidFill>
                  <a:schemeClr val="dk1"/>
                </a:solidFill>
                <a:latin typeface="Arial"/>
                <a:ea typeface="Arial"/>
                <a:cs typeface="Arial"/>
                <a:sym typeface="Arial"/>
              </a:defRPr>
            </a:lvl2pPr>
            <a:lvl3pPr indent="-939800" lvl="2" marL="1371600" marR="0" rtl="0" algn="l">
              <a:lnSpc>
                <a:spcPct val="100000"/>
              </a:lnSpc>
              <a:spcBef>
                <a:spcPts val="2240"/>
              </a:spcBef>
              <a:spcAft>
                <a:spcPts val="0"/>
              </a:spcAft>
              <a:buClr>
                <a:schemeClr val="dk1"/>
              </a:buClr>
              <a:buSzPts val="11200"/>
              <a:buFont typeface="Arial"/>
              <a:buChar char="•"/>
              <a:defRPr b="0" i="0" sz="11200" u="none" cap="none" strike="noStrike">
                <a:solidFill>
                  <a:schemeClr val="dk1"/>
                </a:solidFill>
                <a:latin typeface="Arial"/>
                <a:ea typeface="Arial"/>
                <a:cs typeface="Arial"/>
                <a:sym typeface="Arial"/>
              </a:defRPr>
            </a:lvl3pPr>
            <a:lvl4pPr indent="-825500" lvl="3" marL="18288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4pPr>
            <a:lvl5pPr indent="-825500" lvl="4" marL="22860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5pPr>
            <a:lvl6pPr indent="-825500" lvl="5" marL="27432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6pPr>
            <a:lvl7pPr indent="-825500" lvl="6" marL="32004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7pPr>
            <a:lvl8pPr indent="-825500" lvl="7" marL="36576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8pPr>
            <a:lvl9pPr indent="-825500" lvl="8" marL="41148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9pPr>
          </a:lstStyle>
          <a:p/>
        </p:txBody>
      </p:sp>
      <p:sp>
        <p:nvSpPr>
          <p:cNvPr id="75" name="Shape 75"/>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76" name="Shape 76"/>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77" name="Shape 77"/>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78" name="Shape 78"/>
        <p:cNvGrpSpPr/>
        <p:nvPr/>
      </p:nvGrpSpPr>
      <p:grpSpPr>
        <a:xfrm>
          <a:off x="0" y="0"/>
          <a:ext cx="0" cy="0"/>
          <a:chOff x="0" y="0"/>
          <a:chExt cx="0" cy="0"/>
        </a:xfrm>
      </p:grpSpPr>
      <p:sp>
        <p:nvSpPr>
          <p:cNvPr id="79" name="Shape 79"/>
          <p:cNvSpPr txBox="1"/>
          <p:nvPr>
            <p:ph type="ctrTitle"/>
          </p:nvPr>
        </p:nvSpPr>
        <p:spPr>
          <a:xfrm>
            <a:off x="2469358" y="13635320"/>
            <a:ext cx="27979686" cy="9408458"/>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80" name="Shape 80"/>
          <p:cNvSpPr txBox="1"/>
          <p:nvPr>
            <p:ph idx="1" type="subTitle"/>
          </p:nvPr>
        </p:nvSpPr>
        <p:spPr>
          <a:xfrm>
            <a:off x="4937523" y="24872580"/>
            <a:ext cx="23043355" cy="11214847"/>
          </a:xfrm>
          <a:prstGeom prst="rect">
            <a:avLst/>
          </a:prstGeom>
          <a:noFill/>
          <a:ln>
            <a:noFill/>
          </a:ln>
        </p:spPr>
        <p:txBody>
          <a:bodyPr anchorCtr="0" anchor="t" bIns="91425" lIns="91425" spcFirstLastPara="1" rIns="91425" wrap="square" tIns="91425"/>
          <a:lstStyle>
            <a:lvl1pPr lvl="0" marR="0" rtl="0" algn="ctr">
              <a:lnSpc>
                <a:spcPct val="100000"/>
              </a:lnSpc>
              <a:spcBef>
                <a:spcPts val="3000"/>
              </a:spcBef>
              <a:spcAft>
                <a:spcPts val="0"/>
              </a:spcAft>
              <a:buClr>
                <a:schemeClr val="dk1"/>
              </a:buClr>
              <a:buSzPts val="15000"/>
              <a:buFont typeface="Arial"/>
              <a:buNone/>
              <a:defRPr b="0" i="0" sz="15000" u="none" cap="none" strike="noStrike">
                <a:solidFill>
                  <a:schemeClr val="dk1"/>
                </a:solidFill>
                <a:latin typeface="Arial"/>
                <a:ea typeface="Arial"/>
                <a:cs typeface="Arial"/>
                <a:sym typeface="Arial"/>
              </a:defRPr>
            </a:lvl1pPr>
            <a:lvl2pPr lvl="1" marR="0" rtl="0" algn="ctr">
              <a:lnSpc>
                <a:spcPct val="100000"/>
              </a:lnSpc>
              <a:spcBef>
                <a:spcPts val="2620"/>
              </a:spcBef>
              <a:spcAft>
                <a:spcPts val="0"/>
              </a:spcAft>
              <a:buClr>
                <a:schemeClr val="dk1"/>
              </a:buClr>
              <a:buSzPts val="13100"/>
              <a:buFont typeface="Arial"/>
              <a:buNone/>
              <a:defRPr b="0" i="0" sz="13100" u="none" cap="none" strike="noStrike">
                <a:solidFill>
                  <a:schemeClr val="dk1"/>
                </a:solidFill>
                <a:latin typeface="Arial"/>
                <a:ea typeface="Arial"/>
                <a:cs typeface="Arial"/>
                <a:sym typeface="Arial"/>
              </a:defRPr>
            </a:lvl2pPr>
            <a:lvl3pPr lvl="2" marR="0" rtl="0" algn="ctr">
              <a:lnSpc>
                <a:spcPct val="100000"/>
              </a:lnSpc>
              <a:spcBef>
                <a:spcPts val="2240"/>
              </a:spcBef>
              <a:spcAft>
                <a:spcPts val="0"/>
              </a:spcAft>
              <a:buClr>
                <a:schemeClr val="dk1"/>
              </a:buClr>
              <a:buSzPts val="11200"/>
              <a:buFont typeface="Arial"/>
              <a:buNone/>
              <a:defRPr b="0" i="0" sz="11200" u="none" cap="none" strike="noStrike">
                <a:solidFill>
                  <a:schemeClr val="dk1"/>
                </a:solidFill>
                <a:latin typeface="Arial"/>
                <a:ea typeface="Arial"/>
                <a:cs typeface="Arial"/>
                <a:sym typeface="Arial"/>
              </a:defRPr>
            </a:lvl3pPr>
            <a:lvl4pPr lvl="3" marR="0" rtl="0" algn="ctr">
              <a:lnSpc>
                <a:spcPct val="100000"/>
              </a:lnSpc>
              <a:spcBef>
                <a:spcPts val="1880"/>
              </a:spcBef>
              <a:spcAft>
                <a:spcPts val="0"/>
              </a:spcAft>
              <a:buClr>
                <a:schemeClr val="dk1"/>
              </a:buClr>
              <a:buSzPts val="9400"/>
              <a:buFont typeface="Arial"/>
              <a:buNone/>
              <a:defRPr b="0" i="0" sz="9400" u="none" cap="none" strike="noStrike">
                <a:solidFill>
                  <a:schemeClr val="dk1"/>
                </a:solidFill>
                <a:latin typeface="Arial"/>
                <a:ea typeface="Arial"/>
                <a:cs typeface="Arial"/>
                <a:sym typeface="Arial"/>
              </a:defRPr>
            </a:lvl4pPr>
            <a:lvl5pPr lvl="4" marR="0" rtl="0" algn="ctr">
              <a:lnSpc>
                <a:spcPct val="100000"/>
              </a:lnSpc>
              <a:spcBef>
                <a:spcPts val="1880"/>
              </a:spcBef>
              <a:spcAft>
                <a:spcPts val="0"/>
              </a:spcAft>
              <a:buClr>
                <a:schemeClr val="dk1"/>
              </a:buClr>
              <a:buSzPts val="9400"/>
              <a:buFont typeface="Arial"/>
              <a:buNone/>
              <a:defRPr b="0" i="0" sz="9400" u="none" cap="none" strike="noStrike">
                <a:solidFill>
                  <a:schemeClr val="dk1"/>
                </a:solidFill>
                <a:latin typeface="Arial"/>
                <a:ea typeface="Arial"/>
                <a:cs typeface="Arial"/>
                <a:sym typeface="Arial"/>
              </a:defRPr>
            </a:lvl5pPr>
            <a:lvl6pPr lvl="5" marR="0" rtl="0" algn="ctr">
              <a:lnSpc>
                <a:spcPct val="100000"/>
              </a:lnSpc>
              <a:spcBef>
                <a:spcPts val="1880"/>
              </a:spcBef>
              <a:spcAft>
                <a:spcPts val="0"/>
              </a:spcAft>
              <a:buClr>
                <a:schemeClr val="dk1"/>
              </a:buClr>
              <a:buSzPts val="9400"/>
              <a:buFont typeface="Arial"/>
              <a:buNone/>
              <a:defRPr b="0" i="0" sz="9400" u="none" cap="none" strike="noStrike">
                <a:solidFill>
                  <a:schemeClr val="dk1"/>
                </a:solidFill>
                <a:latin typeface="Arial"/>
                <a:ea typeface="Arial"/>
                <a:cs typeface="Arial"/>
                <a:sym typeface="Arial"/>
              </a:defRPr>
            </a:lvl6pPr>
            <a:lvl7pPr lvl="6" marR="0" rtl="0" algn="ctr">
              <a:lnSpc>
                <a:spcPct val="100000"/>
              </a:lnSpc>
              <a:spcBef>
                <a:spcPts val="1880"/>
              </a:spcBef>
              <a:spcAft>
                <a:spcPts val="0"/>
              </a:spcAft>
              <a:buClr>
                <a:schemeClr val="dk1"/>
              </a:buClr>
              <a:buSzPts val="9400"/>
              <a:buFont typeface="Arial"/>
              <a:buNone/>
              <a:defRPr b="0" i="0" sz="9400" u="none" cap="none" strike="noStrike">
                <a:solidFill>
                  <a:schemeClr val="dk1"/>
                </a:solidFill>
                <a:latin typeface="Arial"/>
                <a:ea typeface="Arial"/>
                <a:cs typeface="Arial"/>
                <a:sym typeface="Arial"/>
              </a:defRPr>
            </a:lvl7pPr>
            <a:lvl8pPr lvl="7" marR="0" rtl="0" algn="ctr">
              <a:lnSpc>
                <a:spcPct val="100000"/>
              </a:lnSpc>
              <a:spcBef>
                <a:spcPts val="1880"/>
              </a:spcBef>
              <a:spcAft>
                <a:spcPts val="0"/>
              </a:spcAft>
              <a:buClr>
                <a:schemeClr val="dk1"/>
              </a:buClr>
              <a:buSzPts val="9400"/>
              <a:buFont typeface="Arial"/>
              <a:buNone/>
              <a:defRPr b="0" i="0" sz="9400" u="none" cap="none" strike="noStrike">
                <a:solidFill>
                  <a:schemeClr val="dk1"/>
                </a:solidFill>
                <a:latin typeface="Arial"/>
                <a:ea typeface="Arial"/>
                <a:cs typeface="Arial"/>
                <a:sym typeface="Arial"/>
              </a:defRPr>
            </a:lvl8pPr>
            <a:lvl9pPr lvl="8" marR="0" rtl="0" algn="ctr">
              <a:lnSpc>
                <a:spcPct val="100000"/>
              </a:lnSpc>
              <a:spcBef>
                <a:spcPts val="1880"/>
              </a:spcBef>
              <a:spcAft>
                <a:spcPts val="0"/>
              </a:spcAft>
              <a:buClr>
                <a:schemeClr val="dk1"/>
              </a:buClr>
              <a:buSzPts val="9400"/>
              <a:buFont typeface="Arial"/>
              <a:buNone/>
              <a:defRPr b="0" i="0" sz="9400" u="none" cap="none" strike="noStrike">
                <a:solidFill>
                  <a:schemeClr val="dk1"/>
                </a:solidFill>
                <a:latin typeface="Arial"/>
                <a:ea typeface="Arial"/>
                <a:cs typeface="Arial"/>
                <a:sym typeface="Arial"/>
              </a:defRPr>
            </a:lvl9pPr>
          </a:lstStyle>
          <a:p/>
        </p:txBody>
      </p:sp>
      <p:sp>
        <p:nvSpPr>
          <p:cNvPr id="81" name="Shape 81"/>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82" name="Shape 82"/>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83" name="Shape 83"/>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9" name="Shape 19"/>
        <p:cNvGrpSpPr/>
        <p:nvPr/>
      </p:nvGrpSpPr>
      <p:grpSpPr>
        <a:xfrm>
          <a:off x="0" y="0"/>
          <a:ext cx="0" cy="0"/>
          <a:chOff x="0" y="0"/>
          <a:chExt cx="0" cy="0"/>
        </a:xfrm>
      </p:grpSpPr>
      <p:sp>
        <p:nvSpPr>
          <p:cNvPr id="20" name="Shape 20"/>
          <p:cNvSpPr txBox="1"/>
          <p:nvPr>
            <p:ph type="title"/>
          </p:nvPr>
        </p:nvSpPr>
        <p:spPr>
          <a:xfrm rot="5400000">
            <a:off x="8844489" y="16778673"/>
            <a:ext cx="37450058" cy="7406877"/>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21" name="Shape 21"/>
          <p:cNvSpPr txBox="1"/>
          <p:nvPr>
            <p:ph idx="1" type="body"/>
          </p:nvPr>
        </p:nvSpPr>
        <p:spPr>
          <a:xfrm rot="5400000">
            <a:off x="-6026415" y="9428945"/>
            <a:ext cx="37450058" cy="22106335"/>
          </a:xfrm>
          <a:prstGeom prst="rect">
            <a:avLst/>
          </a:prstGeom>
          <a:noFill/>
          <a:ln>
            <a:noFill/>
          </a:ln>
        </p:spPr>
        <p:txBody>
          <a:bodyPr anchorCtr="0" anchor="t" bIns="91425" lIns="91425" spcFirstLastPara="1" rIns="91425" wrap="square" tIns="91425"/>
          <a:lstStyle>
            <a:lvl1pPr indent="-1181100" lvl="0" marL="457200" marR="0" rtl="0" algn="l">
              <a:lnSpc>
                <a:spcPct val="100000"/>
              </a:lnSpc>
              <a:spcBef>
                <a:spcPts val="3000"/>
              </a:spcBef>
              <a:spcAft>
                <a:spcPts val="0"/>
              </a:spcAft>
              <a:buClr>
                <a:schemeClr val="dk1"/>
              </a:buClr>
              <a:buSzPts val="15000"/>
              <a:buFont typeface="Arial"/>
              <a:buChar char="•"/>
              <a:defRPr b="0" i="0" sz="15000" u="none" cap="none" strike="noStrike">
                <a:solidFill>
                  <a:schemeClr val="dk1"/>
                </a:solidFill>
                <a:latin typeface="Arial"/>
                <a:ea typeface="Arial"/>
                <a:cs typeface="Arial"/>
                <a:sym typeface="Arial"/>
              </a:defRPr>
            </a:lvl1pPr>
            <a:lvl2pPr indent="-1060450" lvl="1" marL="914400" marR="0" rtl="0" algn="l">
              <a:lnSpc>
                <a:spcPct val="100000"/>
              </a:lnSpc>
              <a:spcBef>
                <a:spcPts val="2620"/>
              </a:spcBef>
              <a:spcAft>
                <a:spcPts val="0"/>
              </a:spcAft>
              <a:buClr>
                <a:schemeClr val="dk1"/>
              </a:buClr>
              <a:buSzPts val="13100"/>
              <a:buFont typeface="Arial"/>
              <a:buChar char="–"/>
              <a:defRPr b="0" i="0" sz="13100" u="none" cap="none" strike="noStrike">
                <a:solidFill>
                  <a:schemeClr val="dk1"/>
                </a:solidFill>
                <a:latin typeface="Arial"/>
                <a:ea typeface="Arial"/>
                <a:cs typeface="Arial"/>
                <a:sym typeface="Arial"/>
              </a:defRPr>
            </a:lvl2pPr>
            <a:lvl3pPr indent="-939800" lvl="2" marL="1371600" marR="0" rtl="0" algn="l">
              <a:lnSpc>
                <a:spcPct val="100000"/>
              </a:lnSpc>
              <a:spcBef>
                <a:spcPts val="2240"/>
              </a:spcBef>
              <a:spcAft>
                <a:spcPts val="0"/>
              </a:spcAft>
              <a:buClr>
                <a:schemeClr val="dk1"/>
              </a:buClr>
              <a:buSzPts val="11200"/>
              <a:buFont typeface="Arial"/>
              <a:buChar char="•"/>
              <a:defRPr b="0" i="0" sz="11200" u="none" cap="none" strike="noStrike">
                <a:solidFill>
                  <a:schemeClr val="dk1"/>
                </a:solidFill>
                <a:latin typeface="Arial"/>
                <a:ea typeface="Arial"/>
                <a:cs typeface="Arial"/>
                <a:sym typeface="Arial"/>
              </a:defRPr>
            </a:lvl3pPr>
            <a:lvl4pPr indent="-825500" lvl="3" marL="18288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4pPr>
            <a:lvl5pPr indent="-825500" lvl="4" marL="22860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5pPr>
            <a:lvl6pPr indent="-825500" lvl="5" marL="27432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6pPr>
            <a:lvl7pPr indent="-825500" lvl="6" marL="32004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7pPr>
            <a:lvl8pPr indent="-825500" lvl="7" marL="36576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8pPr>
            <a:lvl9pPr indent="-825500" lvl="8" marL="41148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9pPr>
          </a:lstStyle>
          <a:p/>
        </p:txBody>
      </p:sp>
      <p:sp>
        <p:nvSpPr>
          <p:cNvPr id="22" name="Shape 22"/>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24" name="Shape 24"/>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5" name="Shape 25"/>
        <p:cNvGrpSpPr/>
        <p:nvPr/>
      </p:nvGrpSpPr>
      <p:grpSpPr>
        <a:xfrm>
          <a:off x="0" y="0"/>
          <a:ext cx="0" cy="0"/>
          <a:chOff x="0" y="0"/>
          <a:chExt cx="0" cy="0"/>
        </a:xfrm>
      </p:grpSpPr>
      <p:sp>
        <p:nvSpPr>
          <p:cNvPr id="26" name="Shape 26"/>
          <p:cNvSpPr txBox="1"/>
          <p:nvPr>
            <p:ph type="title"/>
          </p:nvPr>
        </p:nvSpPr>
        <p:spPr>
          <a:xfrm>
            <a:off x="1646236" y="1757361"/>
            <a:ext cx="29627512" cy="73152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27" name="Shape 27"/>
          <p:cNvSpPr txBox="1"/>
          <p:nvPr>
            <p:ph idx="1" type="body"/>
          </p:nvPr>
        </p:nvSpPr>
        <p:spPr>
          <a:xfrm rot="5400000">
            <a:off x="1978025" y="9910762"/>
            <a:ext cx="28963938" cy="29627512"/>
          </a:xfrm>
          <a:prstGeom prst="rect">
            <a:avLst/>
          </a:prstGeom>
          <a:noFill/>
          <a:ln>
            <a:noFill/>
          </a:ln>
        </p:spPr>
        <p:txBody>
          <a:bodyPr anchorCtr="0" anchor="t" bIns="91425" lIns="91425" spcFirstLastPara="1" rIns="91425" wrap="square" tIns="91425"/>
          <a:lstStyle>
            <a:lvl1pPr indent="-1181100" lvl="0" marL="457200" marR="0" rtl="0" algn="l">
              <a:lnSpc>
                <a:spcPct val="100000"/>
              </a:lnSpc>
              <a:spcBef>
                <a:spcPts val="3000"/>
              </a:spcBef>
              <a:spcAft>
                <a:spcPts val="0"/>
              </a:spcAft>
              <a:buClr>
                <a:schemeClr val="dk1"/>
              </a:buClr>
              <a:buSzPts val="15000"/>
              <a:buFont typeface="Arial"/>
              <a:buChar char="•"/>
              <a:defRPr b="0" i="0" sz="15000" u="none" cap="none" strike="noStrike">
                <a:solidFill>
                  <a:schemeClr val="dk1"/>
                </a:solidFill>
                <a:latin typeface="Arial"/>
                <a:ea typeface="Arial"/>
                <a:cs typeface="Arial"/>
                <a:sym typeface="Arial"/>
              </a:defRPr>
            </a:lvl1pPr>
            <a:lvl2pPr indent="-1060450" lvl="1" marL="914400" marR="0" rtl="0" algn="l">
              <a:lnSpc>
                <a:spcPct val="100000"/>
              </a:lnSpc>
              <a:spcBef>
                <a:spcPts val="2620"/>
              </a:spcBef>
              <a:spcAft>
                <a:spcPts val="0"/>
              </a:spcAft>
              <a:buClr>
                <a:schemeClr val="dk1"/>
              </a:buClr>
              <a:buSzPts val="13100"/>
              <a:buFont typeface="Arial"/>
              <a:buChar char="–"/>
              <a:defRPr b="0" i="0" sz="13100" u="none" cap="none" strike="noStrike">
                <a:solidFill>
                  <a:schemeClr val="dk1"/>
                </a:solidFill>
                <a:latin typeface="Arial"/>
                <a:ea typeface="Arial"/>
                <a:cs typeface="Arial"/>
                <a:sym typeface="Arial"/>
              </a:defRPr>
            </a:lvl2pPr>
            <a:lvl3pPr indent="-939800" lvl="2" marL="1371600" marR="0" rtl="0" algn="l">
              <a:lnSpc>
                <a:spcPct val="100000"/>
              </a:lnSpc>
              <a:spcBef>
                <a:spcPts val="2240"/>
              </a:spcBef>
              <a:spcAft>
                <a:spcPts val="0"/>
              </a:spcAft>
              <a:buClr>
                <a:schemeClr val="dk1"/>
              </a:buClr>
              <a:buSzPts val="11200"/>
              <a:buFont typeface="Arial"/>
              <a:buChar char="•"/>
              <a:defRPr b="0" i="0" sz="11200" u="none" cap="none" strike="noStrike">
                <a:solidFill>
                  <a:schemeClr val="dk1"/>
                </a:solidFill>
                <a:latin typeface="Arial"/>
                <a:ea typeface="Arial"/>
                <a:cs typeface="Arial"/>
                <a:sym typeface="Arial"/>
              </a:defRPr>
            </a:lvl3pPr>
            <a:lvl4pPr indent="-825500" lvl="3" marL="18288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4pPr>
            <a:lvl5pPr indent="-825500" lvl="4" marL="22860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5pPr>
            <a:lvl6pPr indent="-825500" lvl="5" marL="27432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6pPr>
            <a:lvl7pPr indent="-825500" lvl="6" marL="32004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7pPr>
            <a:lvl8pPr indent="-825500" lvl="7" marL="36576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8pPr>
            <a:lvl9pPr indent="-825500" lvl="8" marL="41148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9pPr>
          </a:lstStyle>
          <a:p/>
        </p:txBody>
      </p:sp>
      <p:sp>
        <p:nvSpPr>
          <p:cNvPr id="28" name="Shape 28"/>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31" name="Shape 31"/>
        <p:cNvGrpSpPr/>
        <p:nvPr/>
      </p:nvGrpSpPr>
      <p:grpSpPr>
        <a:xfrm>
          <a:off x="0" y="0"/>
          <a:ext cx="0" cy="0"/>
          <a:chOff x="0" y="0"/>
          <a:chExt cx="0" cy="0"/>
        </a:xfrm>
      </p:grpSpPr>
      <p:sp>
        <p:nvSpPr>
          <p:cNvPr id="32" name="Shape 32"/>
          <p:cNvSpPr txBox="1"/>
          <p:nvPr>
            <p:ph type="title"/>
          </p:nvPr>
        </p:nvSpPr>
        <p:spPr>
          <a:xfrm>
            <a:off x="6451998" y="30724288"/>
            <a:ext cx="19751276" cy="3626223"/>
          </a:xfrm>
          <a:prstGeom prst="rect">
            <a:avLst/>
          </a:prstGeom>
          <a:noFill/>
          <a:ln>
            <a:noFill/>
          </a:ln>
        </p:spPr>
        <p:txBody>
          <a:bodyPr anchorCtr="0" anchor="b" bIns="91425" lIns="91425" spcFirstLastPara="1" rIns="91425" wrap="square" tIns="91425"/>
          <a:lstStyle>
            <a:lvl1pPr lvl="0" marR="0" rtl="0" algn="l">
              <a:lnSpc>
                <a:spcPct val="100000"/>
              </a:lnSpc>
              <a:spcBef>
                <a:spcPts val="0"/>
              </a:spcBef>
              <a:spcAft>
                <a:spcPts val="0"/>
              </a:spcAft>
              <a:buClr>
                <a:schemeClr val="dk2"/>
              </a:buClr>
              <a:buSzPts val="1400"/>
              <a:buFont typeface="Arial"/>
              <a:buNone/>
              <a:defRPr b="1" i="0" sz="20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33" name="Shape 33"/>
          <p:cNvSpPr/>
          <p:nvPr>
            <p:ph idx="2" type="pic"/>
          </p:nvPr>
        </p:nvSpPr>
        <p:spPr>
          <a:xfrm>
            <a:off x="6451998" y="3922058"/>
            <a:ext cx="19751276" cy="26333825"/>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9pPr>
          </a:lstStyle>
          <a:p/>
        </p:txBody>
      </p:sp>
      <p:sp>
        <p:nvSpPr>
          <p:cNvPr id="34" name="Shape 34"/>
          <p:cNvSpPr txBox="1"/>
          <p:nvPr>
            <p:ph idx="1" type="body"/>
          </p:nvPr>
        </p:nvSpPr>
        <p:spPr>
          <a:xfrm>
            <a:off x="6451998" y="34350513"/>
            <a:ext cx="19751276" cy="5152464"/>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280"/>
              </a:spcBef>
              <a:spcAft>
                <a:spcPts val="0"/>
              </a:spcAft>
              <a:buClr>
                <a:schemeClr val="dk1"/>
              </a:buClr>
              <a:buSzPts val="150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240"/>
              </a:spcBef>
              <a:spcAft>
                <a:spcPts val="0"/>
              </a:spcAft>
              <a:buClr>
                <a:schemeClr val="dk1"/>
              </a:buClr>
              <a:buSzPts val="131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200"/>
              </a:spcBef>
              <a:spcAft>
                <a:spcPts val="0"/>
              </a:spcAft>
              <a:buClr>
                <a:schemeClr val="dk1"/>
              </a:buClr>
              <a:buSzPts val="11200"/>
              <a:buFont typeface="Arial"/>
              <a:buNone/>
              <a:defRPr b="0" i="0" sz="1000" u="none" cap="none" strike="noStrike">
                <a:solidFill>
                  <a:schemeClr val="dk1"/>
                </a:solidFill>
                <a:latin typeface="Arial"/>
                <a:ea typeface="Arial"/>
                <a:cs typeface="Arial"/>
                <a:sym typeface="Arial"/>
              </a:defRPr>
            </a:lvl3pPr>
            <a:lvl4pPr indent="-228600" lvl="3" marL="18288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4pPr>
            <a:lvl5pPr indent="-228600" lvl="4" marL="22860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5pPr>
            <a:lvl6pPr indent="-228600" lvl="5" marL="27432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6pPr>
            <a:lvl7pPr indent="-228600" lvl="6" marL="32004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7pPr>
            <a:lvl8pPr indent="-228600" lvl="7" marL="36576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8pPr>
            <a:lvl9pPr indent="-228600" lvl="8" marL="41148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9pPr>
          </a:lstStyle>
          <a:p/>
        </p:txBody>
      </p:sp>
      <p:sp>
        <p:nvSpPr>
          <p:cNvPr id="35" name="Shape 35"/>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38" name="Shape 38"/>
        <p:cNvGrpSpPr/>
        <p:nvPr/>
      </p:nvGrpSpPr>
      <p:grpSpPr>
        <a:xfrm>
          <a:off x="0" y="0"/>
          <a:ext cx="0" cy="0"/>
          <a:chOff x="0" y="0"/>
          <a:chExt cx="0" cy="0"/>
        </a:xfrm>
      </p:grpSpPr>
      <p:sp>
        <p:nvSpPr>
          <p:cNvPr id="39" name="Shape 39"/>
          <p:cNvSpPr txBox="1"/>
          <p:nvPr>
            <p:ph type="title"/>
          </p:nvPr>
        </p:nvSpPr>
        <p:spPr>
          <a:xfrm>
            <a:off x="1645444" y="1748117"/>
            <a:ext cx="10829926" cy="7436224"/>
          </a:xfrm>
          <a:prstGeom prst="rect">
            <a:avLst/>
          </a:prstGeom>
          <a:noFill/>
          <a:ln>
            <a:noFill/>
          </a:ln>
        </p:spPr>
        <p:txBody>
          <a:bodyPr anchorCtr="0" anchor="b" bIns="91425" lIns="91425" spcFirstLastPara="1" rIns="91425" wrap="square" tIns="91425"/>
          <a:lstStyle>
            <a:lvl1pPr lvl="0" marR="0" rtl="0" algn="l">
              <a:lnSpc>
                <a:spcPct val="100000"/>
              </a:lnSpc>
              <a:spcBef>
                <a:spcPts val="0"/>
              </a:spcBef>
              <a:spcAft>
                <a:spcPts val="0"/>
              </a:spcAft>
              <a:buClr>
                <a:schemeClr val="dk2"/>
              </a:buClr>
              <a:buSzPts val="1400"/>
              <a:buFont typeface="Arial"/>
              <a:buNone/>
              <a:defRPr b="1" i="0" sz="20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40" name="Shape 40"/>
          <p:cNvSpPr txBox="1"/>
          <p:nvPr>
            <p:ph idx="1" type="body"/>
          </p:nvPr>
        </p:nvSpPr>
        <p:spPr>
          <a:xfrm>
            <a:off x="12870656" y="1748117"/>
            <a:ext cx="18402298" cy="37459024"/>
          </a:xfrm>
          <a:prstGeom prst="rect">
            <a:avLst/>
          </a:prstGeom>
          <a:noFill/>
          <a:ln>
            <a:noFill/>
          </a:ln>
        </p:spPr>
        <p:txBody>
          <a:bodyPr anchorCtr="0" anchor="t" bIns="91425" lIns="91425" spcFirstLastPara="1" rIns="91425" wrap="square" tIns="91425"/>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41" name="Shape 41"/>
          <p:cNvSpPr txBox="1"/>
          <p:nvPr>
            <p:ph idx="2" type="body"/>
          </p:nvPr>
        </p:nvSpPr>
        <p:spPr>
          <a:xfrm>
            <a:off x="1645444" y="9184340"/>
            <a:ext cx="10829926" cy="30022799"/>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280"/>
              </a:spcBef>
              <a:spcAft>
                <a:spcPts val="0"/>
              </a:spcAft>
              <a:buClr>
                <a:schemeClr val="dk1"/>
              </a:buClr>
              <a:buSzPts val="150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240"/>
              </a:spcBef>
              <a:spcAft>
                <a:spcPts val="0"/>
              </a:spcAft>
              <a:buClr>
                <a:schemeClr val="dk1"/>
              </a:buClr>
              <a:buSzPts val="131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200"/>
              </a:spcBef>
              <a:spcAft>
                <a:spcPts val="0"/>
              </a:spcAft>
              <a:buClr>
                <a:schemeClr val="dk1"/>
              </a:buClr>
              <a:buSzPts val="11200"/>
              <a:buFont typeface="Arial"/>
              <a:buNone/>
              <a:defRPr b="0" i="0" sz="1000" u="none" cap="none" strike="noStrike">
                <a:solidFill>
                  <a:schemeClr val="dk1"/>
                </a:solidFill>
                <a:latin typeface="Arial"/>
                <a:ea typeface="Arial"/>
                <a:cs typeface="Arial"/>
                <a:sym typeface="Arial"/>
              </a:defRPr>
            </a:lvl3pPr>
            <a:lvl4pPr indent="-228600" lvl="3" marL="18288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4pPr>
            <a:lvl5pPr indent="-228600" lvl="4" marL="22860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5pPr>
            <a:lvl6pPr indent="-228600" lvl="5" marL="27432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6pPr>
            <a:lvl7pPr indent="-228600" lvl="6" marL="32004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7pPr>
            <a:lvl8pPr indent="-228600" lvl="7" marL="36576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8pPr>
            <a:lvl9pPr indent="-228600" lvl="8" marL="4114800" marR="0" rtl="0" algn="l">
              <a:lnSpc>
                <a:spcPct val="100000"/>
              </a:lnSpc>
              <a:spcBef>
                <a:spcPts val="180"/>
              </a:spcBef>
              <a:spcAft>
                <a:spcPts val="0"/>
              </a:spcAft>
              <a:buClr>
                <a:schemeClr val="dk1"/>
              </a:buClr>
              <a:buSzPts val="9400"/>
              <a:buFont typeface="Arial"/>
              <a:buNone/>
              <a:defRPr b="0" i="0" sz="900" u="none" cap="none" strike="noStrike">
                <a:solidFill>
                  <a:schemeClr val="dk1"/>
                </a:solidFill>
                <a:latin typeface="Arial"/>
                <a:ea typeface="Arial"/>
                <a:cs typeface="Arial"/>
                <a:sym typeface="Arial"/>
              </a:defRPr>
            </a:lvl9pPr>
          </a:lstStyle>
          <a:p/>
        </p:txBody>
      </p:sp>
      <p:sp>
        <p:nvSpPr>
          <p:cNvPr id="42" name="Shape 42"/>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43" name="Shape 43"/>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44" name="Shape 44"/>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5" name="Shape 45"/>
        <p:cNvGrpSpPr/>
        <p:nvPr/>
      </p:nvGrpSpPr>
      <p:grpSpPr>
        <a:xfrm>
          <a:off x="0" y="0"/>
          <a:ext cx="0" cy="0"/>
          <a:chOff x="0" y="0"/>
          <a:chExt cx="0" cy="0"/>
        </a:xfrm>
      </p:grpSpPr>
      <p:sp>
        <p:nvSpPr>
          <p:cNvPr id="46" name="Shape 46"/>
          <p:cNvSpPr txBox="1"/>
          <p:nvPr>
            <p:ph type="title"/>
          </p:nvPr>
        </p:nvSpPr>
        <p:spPr>
          <a:xfrm>
            <a:off x="1646236" y="1757361"/>
            <a:ext cx="29627512" cy="73152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47" name="Shape 47"/>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48" name="Shape 48"/>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49" name="Shape 49"/>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0" name="Shape 50"/>
        <p:cNvGrpSpPr/>
        <p:nvPr/>
      </p:nvGrpSpPr>
      <p:grpSpPr>
        <a:xfrm>
          <a:off x="0" y="0"/>
          <a:ext cx="0" cy="0"/>
          <a:chOff x="0" y="0"/>
          <a:chExt cx="0" cy="0"/>
        </a:xfrm>
      </p:grpSpPr>
      <p:sp>
        <p:nvSpPr>
          <p:cNvPr id="51" name="Shape 51"/>
          <p:cNvSpPr txBox="1"/>
          <p:nvPr>
            <p:ph type="title"/>
          </p:nvPr>
        </p:nvSpPr>
        <p:spPr>
          <a:xfrm>
            <a:off x="1646236" y="1757361"/>
            <a:ext cx="29627512" cy="73152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52" name="Shape 52"/>
          <p:cNvSpPr txBox="1"/>
          <p:nvPr>
            <p:ph idx="1" type="body"/>
          </p:nvPr>
        </p:nvSpPr>
        <p:spPr>
          <a:xfrm>
            <a:off x="1645443" y="9825317"/>
            <a:ext cx="14544675" cy="4094629"/>
          </a:xfrm>
          <a:prstGeom prst="rect">
            <a:avLst/>
          </a:prstGeom>
          <a:noFill/>
          <a:ln>
            <a:noFill/>
          </a:ln>
        </p:spPr>
        <p:txBody>
          <a:bodyPr anchorCtr="0" anchor="b" bIns="91425" lIns="91425" spcFirstLastPara="1" rIns="91425" wrap="square" tIns="91425"/>
          <a:lstStyle>
            <a:lvl1pPr indent="-228600" lvl="0" marL="457200" marR="0" rtl="0" algn="l">
              <a:lnSpc>
                <a:spcPct val="100000"/>
              </a:lnSpc>
              <a:spcBef>
                <a:spcPts val="480"/>
              </a:spcBef>
              <a:spcAft>
                <a:spcPts val="0"/>
              </a:spcAft>
              <a:buClr>
                <a:schemeClr val="dk1"/>
              </a:buClr>
              <a:buSzPts val="150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131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12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9pPr>
          </a:lstStyle>
          <a:p/>
        </p:txBody>
      </p:sp>
      <p:sp>
        <p:nvSpPr>
          <p:cNvPr id="53" name="Shape 53"/>
          <p:cNvSpPr txBox="1"/>
          <p:nvPr>
            <p:ph idx="2" type="body"/>
          </p:nvPr>
        </p:nvSpPr>
        <p:spPr>
          <a:xfrm>
            <a:off x="1645443" y="13919948"/>
            <a:ext cx="14544675" cy="25287194"/>
          </a:xfrm>
          <a:prstGeom prst="rect">
            <a:avLst/>
          </a:prstGeom>
          <a:noFill/>
          <a:ln>
            <a:noFill/>
          </a:ln>
        </p:spPr>
        <p:txBody>
          <a:bodyPr anchorCtr="0" anchor="t" bIns="91425" lIns="91425" spcFirstLastPara="1" rIns="91425" wrap="square" tIns="91425"/>
          <a:lstStyle>
            <a:lvl1pPr indent="-381000" lvl="0" marL="457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54" name="Shape 54"/>
          <p:cNvSpPr txBox="1"/>
          <p:nvPr>
            <p:ph idx="3" type="body"/>
          </p:nvPr>
        </p:nvSpPr>
        <p:spPr>
          <a:xfrm>
            <a:off x="16722328" y="9825317"/>
            <a:ext cx="14550628" cy="4094629"/>
          </a:xfrm>
          <a:prstGeom prst="rect">
            <a:avLst/>
          </a:prstGeom>
          <a:noFill/>
          <a:ln>
            <a:noFill/>
          </a:ln>
        </p:spPr>
        <p:txBody>
          <a:bodyPr anchorCtr="0" anchor="b" bIns="91425" lIns="91425" spcFirstLastPara="1" rIns="91425" wrap="square" tIns="91425"/>
          <a:lstStyle>
            <a:lvl1pPr indent="-228600" lvl="0" marL="457200" marR="0" rtl="0" algn="l">
              <a:lnSpc>
                <a:spcPct val="100000"/>
              </a:lnSpc>
              <a:spcBef>
                <a:spcPts val="480"/>
              </a:spcBef>
              <a:spcAft>
                <a:spcPts val="0"/>
              </a:spcAft>
              <a:buClr>
                <a:schemeClr val="dk1"/>
              </a:buClr>
              <a:buSzPts val="150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131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12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9400"/>
              <a:buFont typeface="Arial"/>
              <a:buNone/>
              <a:defRPr b="1" i="0" sz="1600" u="none" cap="none" strike="noStrike">
                <a:solidFill>
                  <a:schemeClr val="dk1"/>
                </a:solidFill>
                <a:latin typeface="Arial"/>
                <a:ea typeface="Arial"/>
                <a:cs typeface="Arial"/>
                <a:sym typeface="Arial"/>
              </a:defRPr>
            </a:lvl9pPr>
          </a:lstStyle>
          <a:p/>
        </p:txBody>
      </p:sp>
      <p:sp>
        <p:nvSpPr>
          <p:cNvPr id="55" name="Shape 55"/>
          <p:cNvSpPr txBox="1"/>
          <p:nvPr>
            <p:ph idx="4" type="body"/>
          </p:nvPr>
        </p:nvSpPr>
        <p:spPr>
          <a:xfrm>
            <a:off x="16722328" y="13919948"/>
            <a:ext cx="14550628" cy="25287194"/>
          </a:xfrm>
          <a:prstGeom prst="rect">
            <a:avLst/>
          </a:prstGeom>
          <a:noFill/>
          <a:ln>
            <a:noFill/>
          </a:ln>
        </p:spPr>
        <p:txBody>
          <a:bodyPr anchorCtr="0" anchor="t" bIns="91425" lIns="91425" spcFirstLastPara="1" rIns="91425" wrap="square" tIns="91425"/>
          <a:lstStyle>
            <a:lvl1pPr indent="-381000" lvl="0" marL="457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56" name="Shape 56"/>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57" name="Shape 57"/>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58" name="Shape 58"/>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59" name="Shape 59"/>
        <p:cNvGrpSpPr/>
        <p:nvPr/>
      </p:nvGrpSpPr>
      <p:grpSpPr>
        <a:xfrm>
          <a:off x="0" y="0"/>
          <a:ext cx="0" cy="0"/>
          <a:chOff x="0" y="0"/>
          <a:chExt cx="0" cy="0"/>
        </a:xfrm>
      </p:grpSpPr>
      <p:sp>
        <p:nvSpPr>
          <p:cNvPr id="60" name="Shape 60"/>
          <p:cNvSpPr txBox="1"/>
          <p:nvPr>
            <p:ph type="title"/>
          </p:nvPr>
        </p:nvSpPr>
        <p:spPr>
          <a:xfrm>
            <a:off x="1646236" y="1757361"/>
            <a:ext cx="29627512" cy="73152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61" name="Shape 61"/>
          <p:cNvSpPr txBox="1"/>
          <p:nvPr>
            <p:ph idx="1" type="body"/>
          </p:nvPr>
        </p:nvSpPr>
        <p:spPr>
          <a:xfrm>
            <a:off x="1645444" y="10242177"/>
            <a:ext cx="14756606" cy="28964965"/>
          </a:xfrm>
          <a:prstGeom prst="rect">
            <a:avLst/>
          </a:prstGeom>
          <a:noFill/>
          <a:ln>
            <a:noFill/>
          </a:ln>
        </p:spPr>
        <p:txBody>
          <a:bodyPr anchorCtr="0" anchor="t" bIns="91425" lIns="91425" spcFirstLastPara="1" rIns="91425" wrap="square" tIns="91425"/>
          <a:lstStyle>
            <a:lvl1pPr indent="-406400" lvl="0" marL="4572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62" name="Shape 62"/>
          <p:cNvSpPr txBox="1"/>
          <p:nvPr>
            <p:ph idx="2" type="body"/>
          </p:nvPr>
        </p:nvSpPr>
        <p:spPr>
          <a:xfrm>
            <a:off x="16516352" y="10242177"/>
            <a:ext cx="14756606" cy="28964965"/>
          </a:xfrm>
          <a:prstGeom prst="rect">
            <a:avLst/>
          </a:prstGeom>
          <a:noFill/>
          <a:ln>
            <a:noFill/>
          </a:ln>
        </p:spPr>
        <p:txBody>
          <a:bodyPr anchorCtr="0" anchor="t" bIns="91425" lIns="91425" spcFirstLastPara="1" rIns="91425" wrap="square" tIns="91425"/>
          <a:lstStyle>
            <a:lvl1pPr indent="-406400" lvl="0" marL="4572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63" name="Shape 63"/>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64" name="Shape 64"/>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65" name="Shape 65"/>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6" name="Shape 66"/>
        <p:cNvGrpSpPr/>
        <p:nvPr/>
      </p:nvGrpSpPr>
      <p:grpSpPr>
        <a:xfrm>
          <a:off x="0" y="0"/>
          <a:ext cx="0" cy="0"/>
          <a:chOff x="0" y="0"/>
          <a:chExt cx="0" cy="0"/>
        </a:xfrm>
      </p:grpSpPr>
      <p:sp>
        <p:nvSpPr>
          <p:cNvPr id="67" name="Shape 67"/>
          <p:cNvSpPr txBox="1"/>
          <p:nvPr>
            <p:ph type="title"/>
          </p:nvPr>
        </p:nvSpPr>
        <p:spPr>
          <a:xfrm>
            <a:off x="2600325" y="28205209"/>
            <a:ext cx="27980879" cy="8715934"/>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2"/>
              </a:buClr>
              <a:buSzPts val="1400"/>
              <a:buFont typeface="Arial"/>
              <a:buNone/>
              <a:defRPr b="1" i="0" sz="40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68" name="Shape 68"/>
          <p:cNvSpPr txBox="1"/>
          <p:nvPr>
            <p:ph idx="1" type="body"/>
          </p:nvPr>
        </p:nvSpPr>
        <p:spPr>
          <a:xfrm>
            <a:off x="2600325" y="18604006"/>
            <a:ext cx="27980879" cy="9601200"/>
          </a:xfrm>
          <a:prstGeom prst="rect">
            <a:avLst/>
          </a:prstGeom>
          <a:noFill/>
          <a:ln>
            <a:noFill/>
          </a:ln>
        </p:spPr>
        <p:txBody>
          <a:bodyPr anchorCtr="0" anchor="b" bIns="91425" lIns="91425" spcFirstLastPara="1" rIns="91425" wrap="square" tIns="91425"/>
          <a:lstStyle>
            <a:lvl1pPr indent="-228600" lvl="0" marL="457200" marR="0" rtl="0" algn="l">
              <a:lnSpc>
                <a:spcPct val="100000"/>
              </a:lnSpc>
              <a:spcBef>
                <a:spcPts val="400"/>
              </a:spcBef>
              <a:spcAft>
                <a:spcPts val="0"/>
              </a:spcAft>
              <a:buClr>
                <a:schemeClr val="dk1"/>
              </a:buClr>
              <a:buSzPts val="15000"/>
              <a:buFont typeface="Arial"/>
              <a:buNone/>
              <a:defRPr b="0" i="0" sz="200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chemeClr val="dk1"/>
              </a:buClr>
              <a:buSzPts val="13100"/>
              <a:buFont typeface="Arial"/>
              <a:buNone/>
              <a:defRPr b="0" i="0" sz="1800" u="none" cap="none" strike="noStrike">
                <a:solidFill>
                  <a:schemeClr val="dk1"/>
                </a:solidFill>
                <a:latin typeface="Arial"/>
                <a:ea typeface="Arial"/>
                <a:cs typeface="Arial"/>
                <a:sym typeface="Arial"/>
              </a:defRPr>
            </a:lvl2pPr>
            <a:lvl3pPr indent="-228600" lvl="2" marL="1371600" marR="0" rtl="0" algn="l">
              <a:lnSpc>
                <a:spcPct val="100000"/>
              </a:lnSpc>
              <a:spcBef>
                <a:spcPts val="320"/>
              </a:spcBef>
              <a:spcAft>
                <a:spcPts val="0"/>
              </a:spcAft>
              <a:buClr>
                <a:schemeClr val="dk1"/>
              </a:buClr>
              <a:buSzPts val="11200"/>
              <a:buFont typeface="Arial"/>
              <a:buNone/>
              <a:defRPr b="0" i="0" sz="1600" u="none" cap="none" strike="noStrike">
                <a:solidFill>
                  <a:schemeClr val="dk1"/>
                </a:solidFill>
                <a:latin typeface="Arial"/>
                <a:ea typeface="Arial"/>
                <a:cs typeface="Arial"/>
                <a:sym typeface="Arial"/>
              </a:defRPr>
            </a:lvl3pPr>
            <a:lvl4pPr indent="-228600" lvl="3" marL="1828800" marR="0" rtl="0" algn="l">
              <a:lnSpc>
                <a:spcPct val="100000"/>
              </a:lnSpc>
              <a:spcBef>
                <a:spcPts val="280"/>
              </a:spcBef>
              <a:spcAft>
                <a:spcPts val="0"/>
              </a:spcAft>
              <a:buClr>
                <a:schemeClr val="dk1"/>
              </a:buClr>
              <a:buSzPts val="9400"/>
              <a:buFont typeface="Arial"/>
              <a:buNone/>
              <a:defRPr b="0" i="0" sz="1400" u="none" cap="none" strike="noStrike">
                <a:solidFill>
                  <a:schemeClr val="dk1"/>
                </a:solidFill>
                <a:latin typeface="Arial"/>
                <a:ea typeface="Arial"/>
                <a:cs typeface="Arial"/>
                <a:sym typeface="Arial"/>
              </a:defRPr>
            </a:lvl4pPr>
            <a:lvl5pPr indent="-228600" lvl="4" marL="2286000" marR="0" rtl="0" algn="l">
              <a:lnSpc>
                <a:spcPct val="100000"/>
              </a:lnSpc>
              <a:spcBef>
                <a:spcPts val="280"/>
              </a:spcBef>
              <a:spcAft>
                <a:spcPts val="0"/>
              </a:spcAft>
              <a:buClr>
                <a:schemeClr val="dk1"/>
              </a:buClr>
              <a:buSzPts val="9400"/>
              <a:buFont typeface="Arial"/>
              <a:buNone/>
              <a:defRPr b="0" i="0" sz="1400" u="none" cap="none" strike="noStrike">
                <a:solidFill>
                  <a:schemeClr val="dk1"/>
                </a:solidFill>
                <a:latin typeface="Arial"/>
                <a:ea typeface="Arial"/>
                <a:cs typeface="Arial"/>
                <a:sym typeface="Arial"/>
              </a:defRPr>
            </a:lvl5pPr>
            <a:lvl6pPr indent="-228600" lvl="5" marL="2743200" marR="0" rtl="0" algn="l">
              <a:lnSpc>
                <a:spcPct val="100000"/>
              </a:lnSpc>
              <a:spcBef>
                <a:spcPts val="280"/>
              </a:spcBef>
              <a:spcAft>
                <a:spcPts val="0"/>
              </a:spcAft>
              <a:buClr>
                <a:schemeClr val="dk1"/>
              </a:buClr>
              <a:buSzPts val="9400"/>
              <a:buFont typeface="Arial"/>
              <a:buNone/>
              <a:defRPr b="0" i="0" sz="1400" u="none" cap="none" strike="noStrike">
                <a:solidFill>
                  <a:schemeClr val="dk1"/>
                </a:solidFill>
                <a:latin typeface="Arial"/>
                <a:ea typeface="Arial"/>
                <a:cs typeface="Arial"/>
                <a:sym typeface="Arial"/>
              </a:defRPr>
            </a:lvl6pPr>
            <a:lvl7pPr indent="-228600" lvl="6" marL="3200400" marR="0" rtl="0" algn="l">
              <a:lnSpc>
                <a:spcPct val="100000"/>
              </a:lnSpc>
              <a:spcBef>
                <a:spcPts val="280"/>
              </a:spcBef>
              <a:spcAft>
                <a:spcPts val="0"/>
              </a:spcAft>
              <a:buClr>
                <a:schemeClr val="dk1"/>
              </a:buClr>
              <a:buSzPts val="9400"/>
              <a:buFont typeface="Arial"/>
              <a:buNone/>
              <a:defRPr b="0" i="0" sz="1400" u="none" cap="none" strike="noStrike">
                <a:solidFill>
                  <a:schemeClr val="dk1"/>
                </a:solidFill>
                <a:latin typeface="Arial"/>
                <a:ea typeface="Arial"/>
                <a:cs typeface="Arial"/>
                <a:sym typeface="Arial"/>
              </a:defRPr>
            </a:lvl7pPr>
            <a:lvl8pPr indent="-228600" lvl="7" marL="3657600" marR="0" rtl="0" algn="l">
              <a:lnSpc>
                <a:spcPct val="100000"/>
              </a:lnSpc>
              <a:spcBef>
                <a:spcPts val="280"/>
              </a:spcBef>
              <a:spcAft>
                <a:spcPts val="0"/>
              </a:spcAft>
              <a:buClr>
                <a:schemeClr val="dk1"/>
              </a:buClr>
              <a:buSzPts val="9400"/>
              <a:buFont typeface="Arial"/>
              <a:buNone/>
              <a:defRPr b="0" i="0" sz="1400" u="none" cap="none" strike="noStrike">
                <a:solidFill>
                  <a:schemeClr val="dk1"/>
                </a:solidFill>
                <a:latin typeface="Arial"/>
                <a:ea typeface="Arial"/>
                <a:cs typeface="Arial"/>
                <a:sym typeface="Arial"/>
              </a:defRPr>
            </a:lvl8pPr>
            <a:lvl9pPr indent="-228600" lvl="8" marL="4114800" marR="0" rtl="0" algn="l">
              <a:lnSpc>
                <a:spcPct val="100000"/>
              </a:lnSpc>
              <a:spcBef>
                <a:spcPts val="280"/>
              </a:spcBef>
              <a:spcAft>
                <a:spcPts val="0"/>
              </a:spcAft>
              <a:buClr>
                <a:schemeClr val="dk1"/>
              </a:buClr>
              <a:buSzPts val="9400"/>
              <a:buFont typeface="Arial"/>
              <a:buNone/>
              <a:defRPr b="0" i="0" sz="1400" u="none" cap="none" strike="noStrike">
                <a:solidFill>
                  <a:schemeClr val="dk1"/>
                </a:solidFill>
                <a:latin typeface="Arial"/>
                <a:ea typeface="Arial"/>
                <a:cs typeface="Arial"/>
                <a:sym typeface="Arial"/>
              </a:defRPr>
            </a:lvl9pPr>
          </a:lstStyle>
          <a:p/>
        </p:txBody>
      </p:sp>
      <p:sp>
        <p:nvSpPr>
          <p:cNvPr id="69" name="Shape 69"/>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70" name="Shape 70"/>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71" name="Shape 71"/>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1646236" y="1757361"/>
            <a:ext cx="29627512" cy="73152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1400"/>
              <a:buFont typeface="Arial"/>
              <a:buNone/>
              <a:defRPr b="0" i="0" sz="20600" u="none" cap="none" strike="noStrike">
                <a:solidFill>
                  <a:schemeClr val="dk2"/>
                </a:solidFill>
                <a:latin typeface="Arial"/>
                <a:ea typeface="Arial"/>
                <a:cs typeface="Arial"/>
                <a:sym typeface="Arial"/>
              </a:defRPr>
            </a:lvl9pPr>
          </a:lstStyle>
          <a:p/>
        </p:txBody>
      </p:sp>
      <p:sp>
        <p:nvSpPr>
          <p:cNvPr id="11" name="Shape 11"/>
          <p:cNvSpPr txBox="1"/>
          <p:nvPr>
            <p:ph idx="1" type="body"/>
          </p:nvPr>
        </p:nvSpPr>
        <p:spPr>
          <a:xfrm>
            <a:off x="1646236" y="10242550"/>
            <a:ext cx="29627512" cy="28963938"/>
          </a:xfrm>
          <a:prstGeom prst="rect">
            <a:avLst/>
          </a:prstGeom>
          <a:noFill/>
          <a:ln>
            <a:noFill/>
          </a:ln>
        </p:spPr>
        <p:txBody>
          <a:bodyPr anchorCtr="0" anchor="t" bIns="91425" lIns="91425" spcFirstLastPara="1" rIns="91425" wrap="square" tIns="91425"/>
          <a:lstStyle>
            <a:lvl1pPr indent="-1181100" lvl="0" marL="457200" marR="0" rtl="0" algn="l">
              <a:lnSpc>
                <a:spcPct val="100000"/>
              </a:lnSpc>
              <a:spcBef>
                <a:spcPts val="3000"/>
              </a:spcBef>
              <a:spcAft>
                <a:spcPts val="0"/>
              </a:spcAft>
              <a:buClr>
                <a:schemeClr val="dk1"/>
              </a:buClr>
              <a:buSzPts val="15000"/>
              <a:buFont typeface="Arial"/>
              <a:buChar char="•"/>
              <a:defRPr b="0" i="0" sz="15000" u="none" cap="none" strike="noStrike">
                <a:solidFill>
                  <a:schemeClr val="dk1"/>
                </a:solidFill>
                <a:latin typeface="Arial"/>
                <a:ea typeface="Arial"/>
                <a:cs typeface="Arial"/>
                <a:sym typeface="Arial"/>
              </a:defRPr>
            </a:lvl1pPr>
            <a:lvl2pPr indent="-1060450" lvl="1" marL="914400" marR="0" rtl="0" algn="l">
              <a:lnSpc>
                <a:spcPct val="100000"/>
              </a:lnSpc>
              <a:spcBef>
                <a:spcPts val="2620"/>
              </a:spcBef>
              <a:spcAft>
                <a:spcPts val="0"/>
              </a:spcAft>
              <a:buClr>
                <a:schemeClr val="dk1"/>
              </a:buClr>
              <a:buSzPts val="13100"/>
              <a:buFont typeface="Arial"/>
              <a:buChar char="–"/>
              <a:defRPr b="0" i="0" sz="13100" u="none" cap="none" strike="noStrike">
                <a:solidFill>
                  <a:schemeClr val="dk1"/>
                </a:solidFill>
                <a:latin typeface="Arial"/>
                <a:ea typeface="Arial"/>
                <a:cs typeface="Arial"/>
                <a:sym typeface="Arial"/>
              </a:defRPr>
            </a:lvl2pPr>
            <a:lvl3pPr indent="-939800" lvl="2" marL="1371600" marR="0" rtl="0" algn="l">
              <a:lnSpc>
                <a:spcPct val="100000"/>
              </a:lnSpc>
              <a:spcBef>
                <a:spcPts val="2240"/>
              </a:spcBef>
              <a:spcAft>
                <a:spcPts val="0"/>
              </a:spcAft>
              <a:buClr>
                <a:schemeClr val="dk1"/>
              </a:buClr>
              <a:buSzPts val="11200"/>
              <a:buFont typeface="Arial"/>
              <a:buChar char="•"/>
              <a:defRPr b="0" i="0" sz="11200" u="none" cap="none" strike="noStrike">
                <a:solidFill>
                  <a:schemeClr val="dk1"/>
                </a:solidFill>
                <a:latin typeface="Arial"/>
                <a:ea typeface="Arial"/>
                <a:cs typeface="Arial"/>
                <a:sym typeface="Arial"/>
              </a:defRPr>
            </a:lvl3pPr>
            <a:lvl4pPr indent="-825500" lvl="3" marL="18288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4pPr>
            <a:lvl5pPr indent="-825500" lvl="4" marL="22860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5pPr>
            <a:lvl6pPr indent="-825500" lvl="5" marL="27432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6pPr>
            <a:lvl7pPr indent="-825500" lvl="6" marL="32004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7pPr>
            <a:lvl8pPr indent="-825500" lvl="7" marL="36576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8pPr>
            <a:lvl9pPr indent="-825500" lvl="8" marL="4114800" marR="0" rtl="0" algn="l">
              <a:lnSpc>
                <a:spcPct val="100000"/>
              </a:lnSpc>
              <a:spcBef>
                <a:spcPts val="1880"/>
              </a:spcBef>
              <a:spcAft>
                <a:spcPts val="0"/>
              </a:spcAft>
              <a:buClr>
                <a:schemeClr val="dk1"/>
              </a:buClr>
              <a:buSzPts val="9400"/>
              <a:buFont typeface="Arial"/>
              <a:buChar char="»"/>
              <a:defRPr b="0" i="0" sz="9400" u="none" cap="none" strike="noStrike">
                <a:solidFill>
                  <a:schemeClr val="dk1"/>
                </a:solidFill>
                <a:latin typeface="Arial"/>
                <a:ea typeface="Arial"/>
                <a:cs typeface="Arial"/>
                <a:sym typeface="Arial"/>
              </a:defRPr>
            </a:lvl9pPr>
          </a:lstStyle>
          <a:p/>
        </p:txBody>
      </p:sp>
      <p:sp>
        <p:nvSpPr>
          <p:cNvPr id="12" name="Shape 12"/>
          <p:cNvSpPr txBox="1"/>
          <p:nvPr>
            <p:ph idx="10" type="dt"/>
          </p:nvPr>
        </p:nvSpPr>
        <p:spPr>
          <a:xfrm>
            <a:off x="1644650" y="39968488"/>
            <a:ext cx="7681911"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13" name="Shape 13"/>
          <p:cNvSpPr txBox="1"/>
          <p:nvPr>
            <p:ph idx="11" type="ftr"/>
          </p:nvPr>
        </p:nvSpPr>
        <p:spPr>
          <a:xfrm>
            <a:off x="11247436" y="39968488"/>
            <a:ext cx="10425112" cy="3048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8400" u="none" cap="none" strike="noStrike">
                <a:solidFill>
                  <a:schemeClr val="dk1"/>
                </a:solidFill>
                <a:latin typeface="Arial"/>
                <a:ea typeface="Arial"/>
                <a:cs typeface="Arial"/>
                <a:sym typeface="Arial"/>
              </a:defRPr>
            </a:lvl9pPr>
          </a:lstStyle>
          <a:p/>
        </p:txBody>
      </p:sp>
      <p:sp>
        <p:nvSpPr>
          <p:cNvPr id="14" name="Shape 14"/>
          <p:cNvSpPr txBox="1"/>
          <p:nvPr>
            <p:ph idx="12" type="sldNum"/>
          </p:nvPr>
        </p:nvSpPr>
        <p:spPr>
          <a:xfrm>
            <a:off x="23591838" y="39968488"/>
            <a:ext cx="7681911" cy="3048000"/>
          </a:xfrm>
          <a:prstGeom prst="rect">
            <a:avLst/>
          </a:prstGeom>
          <a:noFill/>
          <a:ln>
            <a:noFill/>
          </a:ln>
        </p:spPr>
        <p:txBody>
          <a:bodyPr anchorCtr="0" anchor="t" bIns="214225" lIns="428450" spcFirstLastPara="1" rIns="428450" wrap="square" tIns="214225">
            <a:noAutofit/>
          </a:bodyPr>
          <a:lstStyle>
            <a:lvl1pPr indent="0" lvl="0"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5.png"/><Relationship Id="rId10" Type="http://schemas.openxmlformats.org/officeDocument/2006/relationships/image" Target="../media/image9.png"/><Relationship Id="rId13" Type="http://schemas.openxmlformats.org/officeDocument/2006/relationships/image" Target="../media/image8.png"/><Relationship Id="rId12"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0.png"/><Relationship Id="rId9" Type="http://schemas.openxmlformats.org/officeDocument/2006/relationships/image" Target="../media/image2.png"/><Relationship Id="rId5" Type="http://schemas.openxmlformats.org/officeDocument/2006/relationships/image" Target="../media/image1.jpg"/><Relationship Id="rId6" Type="http://schemas.openxmlformats.org/officeDocument/2006/relationships/image" Target="../media/image6.png"/><Relationship Id="rId7" Type="http://schemas.openxmlformats.org/officeDocument/2006/relationships/image" Target="../media/image11.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88" name="Shape 88"/>
        <p:cNvGrpSpPr/>
        <p:nvPr/>
      </p:nvGrpSpPr>
      <p:grpSpPr>
        <a:xfrm>
          <a:off x="0" y="0"/>
          <a:ext cx="0" cy="0"/>
          <a:chOff x="0" y="0"/>
          <a:chExt cx="0" cy="0"/>
        </a:xfrm>
      </p:grpSpPr>
      <p:pic>
        <p:nvPicPr>
          <p:cNvPr id="89" name="Shape 89"/>
          <p:cNvPicPr preferRelativeResize="0"/>
          <p:nvPr/>
        </p:nvPicPr>
        <p:blipFill rotWithShape="1">
          <a:blip r:embed="rId3">
            <a:alphaModFix/>
          </a:blip>
          <a:srcRect b="0" l="0" r="0" t="0"/>
          <a:stretch/>
        </p:blipFill>
        <p:spPr>
          <a:xfrm>
            <a:off x="990600" y="41554253"/>
            <a:ext cx="31089400" cy="1900442"/>
          </a:xfrm>
          <a:prstGeom prst="rect">
            <a:avLst/>
          </a:prstGeom>
          <a:noFill/>
          <a:ln>
            <a:noFill/>
          </a:ln>
        </p:spPr>
      </p:pic>
      <p:pic>
        <p:nvPicPr>
          <p:cNvPr id="90" name="Shape 90"/>
          <p:cNvPicPr preferRelativeResize="0"/>
          <p:nvPr/>
        </p:nvPicPr>
        <p:blipFill rotWithShape="1">
          <a:blip r:embed="rId4">
            <a:alphaModFix/>
          </a:blip>
          <a:srcRect b="0" l="0" r="0" t="0"/>
          <a:stretch/>
        </p:blipFill>
        <p:spPr>
          <a:xfrm>
            <a:off x="26988403" y="213360"/>
            <a:ext cx="4980012" cy="4907279"/>
          </a:xfrm>
          <a:prstGeom prst="rect">
            <a:avLst/>
          </a:prstGeom>
          <a:gradFill>
            <a:gsLst>
              <a:gs pos="0">
                <a:srgbClr val="FBFDFD"/>
              </a:gs>
              <a:gs pos="74000">
                <a:srgbClr val="DFF0F2"/>
              </a:gs>
              <a:gs pos="83000">
                <a:srgbClr val="DFF0F2"/>
              </a:gs>
              <a:gs pos="100000">
                <a:srgbClr val="E9F5F6"/>
              </a:gs>
            </a:gsLst>
            <a:lin ang="5400000" scaled="0"/>
          </a:gradFill>
          <a:ln>
            <a:noFill/>
          </a:ln>
        </p:spPr>
      </p:pic>
      <p:pic>
        <p:nvPicPr>
          <p:cNvPr id="91" name="Shape 91"/>
          <p:cNvPicPr preferRelativeResize="0"/>
          <p:nvPr/>
        </p:nvPicPr>
        <p:blipFill rotWithShape="1">
          <a:blip r:embed="rId3">
            <a:alphaModFix/>
          </a:blip>
          <a:srcRect b="0" l="0" r="0" t="0"/>
          <a:stretch/>
        </p:blipFill>
        <p:spPr>
          <a:xfrm>
            <a:off x="3839260" y="245933"/>
            <a:ext cx="23200350" cy="4874706"/>
          </a:xfrm>
          <a:prstGeom prst="rect">
            <a:avLst/>
          </a:prstGeom>
          <a:noFill/>
          <a:ln>
            <a:noFill/>
          </a:ln>
        </p:spPr>
      </p:pic>
      <p:pic>
        <p:nvPicPr>
          <p:cNvPr id="92" name="Shape 92"/>
          <p:cNvPicPr preferRelativeResize="0"/>
          <p:nvPr/>
        </p:nvPicPr>
        <p:blipFill rotWithShape="1">
          <a:blip r:embed="rId4">
            <a:alphaModFix/>
          </a:blip>
          <a:srcRect b="0" l="0" r="0" t="0"/>
          <a:stretch/>
        </p:blipFill>
        <p:spPr>
          <a:xfrm>
            <a:off x="990600" y="213360"/>
            <a:ext cx="4980012" cy="4907279"/>
          </a:xfrm>
          <a:prstGeom prst="rect">
            <a:avLst/>
          </a:prstGeom>
          <a:gradFill>
            <a:gsLst>
              <a:gs pos="0">
                <a:srgbClr val="FBFDFD"/>
              </a:gs>
              <a:gs pos="74000">
                <a:srgbClr val="DFF0F2"/>
              </a:gs>
              <a:gs pos="83000">
                <a:srgbClr val="DFF0F2"/>
              </a:gs>
              <a:gs pos="100000">
                <a:srgbClr val="E9F5F6"/>
              </a:gs>
            </a:gsLst>
            <a:lin ang="5400000" scaled="0"/>
          </a:gradFill>
          <a:ln>
            <a:noFill/>
          </a:ln>
        </p:spPr>
      </p:pic>
      <p:pic>
        <p:nvPicPr>
          <p:cNvPr id="93" name="Shape 93"/>
          <p:cNvPicPr preferRelativeResize="0"/>
          <p:nvPr/>
        </p:nvPicPr>
        <p:blipFill rotWithShape="1">
          <a:blip r:embed="rId4">
            <a:alphaModFix/>
          </a:blip>
          <a:srcRect b="0" l="0" r="0" t="0"/>
          <a:stretch/>
        </p:blipFill>
        <p:spPr>
          <a:xfrm>
            <a:off x="990600" y="5330100"/>
            <a:ext cx="31089401" cy="35781322"/>
          </a:xfrm>
          <a:prstGeom prst="rect">
            <a:avLst/>
          </a:prstGeom>
          <a:gradFill>
            <a:gsLst>
              <a:gs pos="0">
                <a:srgbClr val="FBFDFD"/>
              </a:gs>
              <a:gs pos="74000">
                <a:srgbClr val="DFF0F2"/>
              </a:gs>
              <a:gs pos="83000">
                <a:srgbClr val="DFF0F2"/>
              </a:gs>
              <a:gs pos="100000">
                <a:srgbClr val="E9F5F6"/>
              </a:gs>
            </a:gsLst>
            <a:lin ang="5400000" scaled="0"/>
          </a:gradFill>
          <a:ln>
            <a:noFill/>
          </a:ln>
        </p:spPr>
      </p:pic>
      <p:sp>
        <p:nvSpPr>
          <p:cNvPr id="94" name="Shape 94"/>
          <p:cNvSpPr txBox="1"/>
          <p:nvPr/>
        </p:nvSpPr>
        <p:spPr>
          <a:xfrm>
            <a:off x="1636399" y="6095925"/>
            <a:ext cx="9784225" cy="6253398"/>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6699"/>
              </a:buClr>
              <a:buSzPts val="4100"/>
              <a:buFont typeface="Arial"/>
              <a:buNone/>
            </a:pPr>
            <a:r>
              <a:rPr b="1" i="0" lang="en-US" sz="4100" u="none" cap="none" strike="noStrike">
                <a:solidFill>
                  <a:srgbClr val="336699"/>
                </a:solidFill>
                <a:latin typeface="Arial"/>
                <a:ea typeface="Arial"/>
                <a:cs typeface="Arial"/>
                <a:sym typeface="Arial"/>
              </a:rPr>
              <a:t>Problem</a:t>
            </a:r>
            <a:endParaRPr/>
          </a:p>
          <a:p>
            <a:pPr indent="-571500" lvl="0" marL="571500" rtl="0">
              <a:spcBef>
                <a:spcPts val="0"/>
              </a:spcBef>
              <a:spcAft>
                <a:spcPts val="0"/>
              </a:spcAft>
              <a:buClr>
                <a:srgbClr val="000000"/>
              </a:buClr>
              <a:buSzPts val="4100"/>
              <a:buFont typeface="Arial"/>
              <a:buChar char="-"/>
            </a:pPr>
            <a:r>
              <a:rPr lang="en-US" sz="4100">
                <a:solidFill>
                  <a:srgbClr val="336699"/>
                </a:solidFill>
              </a:rPr>
              <a:t>For the last 30 years Computer Science has had a diversity problem. The number of women who major in Computer Science has been in a steady decline. This is due to the fact that Computer Science is not seen as an accessible major.</a:t>
            </a:r>
            <a:endParaRPr b="0" i="0" sz="4100" u="none" cap="none" strike="noStrike">
              <a:solidFill>
                <a:srgbClr val="336699"/>
              </a:solidFill>
              <a:latin typeface="Arial"/>
              <a:ea typeface="Arial"/>
              <a:cs typeface="Arial"/>
              <a:sym typeface="Arial"/>
            </a:endParaRPr>
          </a:p>
          <a:p>
            <a:pPr indent="-311150" lvl="0" marL="571500" marR="0" rtl="0" algn="l">
              <a:lnSpc>
                <a:spcPct val="100000"/>
              </a:lnSpc>
              <a:spcBef>
                <a:spcPts val="0"/>
              </a:spcBef>
              <a:spcAft>
                <a:spcPts val="0"/>
              </a:spcAft>
              <a:buClr>
                <a:srgbClr val="000000"/>
              </a:buClr>
              <a:buSzPts val="4100"/>
              <a:buFont typeface="Arial"/>
              <a:buNone/>
            </a:pPr>
            <a:r>
              <a:t/>
            </a:r>
            <a:endParaRPr b="0" i="0" sz="4100" u="none" cap="none" strike="noStrike">
              <a:solidFill>
                <a:srgbClr val="336699"/>
              </a:solidFill>
              <a:latin typeface="Arial"/>
              <a:ea typeface="Arial"/>
              <a:cs typeface="Arial"/>
              <a:sym typeface="Arial"/>
            </a:endParaRPr>
          </a:p>
          <a:p>
            <a:pPr indent="-482600" lvl="0" marL="5715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Shape 95"/>
          <p:cNvSpPr txBox="1"/>
          <p:nvPr/>
        </p:nvSpPr>
        <p:spPr>
          <a:xfrm>
            <a:off x="1170711" y="41615475"/>
            <a:ext cx="4992178" cy="999935"/>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6699"/>
              </a:buClr>
              <a:buSzPts val="4100"/>
              <a:buFont typeface="Arial"/>
              <a:buNone/>
            </a:pPr>
            <a:r>
              <a:rPr b="1" i="0" lang="en-US" sz="4100" u="none" cap="none" strike="noStrike">
                <a:solidFill>
                  <a:srgbClr val="336699"/>
                </a:solidFill>
                <a:latin typeface="Arial"/>
                <a:ea typeface="Arial"/>
                <a:cs typeface="Arial"/>
                <a:sym typeface="Arial"/>
              </a:rPr>
              <a:t>Acknowledgement</a:t>
            </a:r>
            <a:endParaRPr b="0" i="0" sz="1400" u="none" cap="none" strike="noStrike">
              <a:solidFill>
                <a:srgbClr val="000000"/>
              </a:solidFill>
              <a:latin typeface="Arial"/>
              <a:ea typeface="Arial"/>
              <a:cs typeface="Arial"/>
              <a:sym typeface="Arial"/>
            </a:endParaRPr>
          </a:p>
        </p:txBody>
      </p:sp>
      <p:sp>
        <p:nvSpPr>
          <p:cNvPr id="96" name="Shape 96"/>
          <p:cNvSpPr txBox="1"/>
          <p:nvPr/>
        </p:nvSpPr>
        <p:spPr>
          <a:xfrm>
            <a:off x="15925800" y="446087"/>
            <a:ext cx="4724400" cy="1077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Shape 97"/>
          <p:cNvSpPr txBox="1"/>
          <p:nvPr/>
        </p:nvSpPr>
        <p:spPr>
          <a:xfrm>
            <a:off x="22491273" y="6095925"/>
            <a:ext cx="8825976" cy="6253398"/>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6699"/>
              </a:buClr>
              <a:buSzPts val="4100"/>
              <a:buFont typeface="Arial"/>
              <a:buNone/>
            </a:pPr>
            <a:r>
              <a:rPr b="1" i="0" lang="en-US" sz="4100" u="none" cap="none" strike="noStrike">
                <a:solidFill>
                  <a:srgbClr val="336699"/>
                </a:solidFill>
                <a:latin typeface="Arial"/>
                <a:ea typeface="Arial"/>
                <a:cs typeface="Arial"/>
                <a:sym typeface="Arial"/>
              </a:rPr>
              <a:t>Current System</a:t>
            </a:r>
            <a:endParaRPr/>
          </a:p>
          <a:p>
            <a:pPr indent="0" lvl="0" marL="0" rtl="0">
              <a:spcBef>
                <a:spcPts val="0"/>
              </a:spcBef>
              <a:spcAft>
                <a:spcPts val="0"/>
              </a:spcAft>
              <a:buClr>
                <a:srgbClr val="000000"/>
              </a:buClr>
              <a:buSzPts val="1100"/>
              <a:buFont typeface="Arial"/>
              <a:buNone/>
            </a:pPr>
            <a:r>
              <a:rPr lang="en-US" sz="4100">
                <a:solidFill>
                  <a:srgbClr val="336699"/>
                </a:solidFill>
              </a:rPr>
              <a:t>Previous version of a game made involved attempting to free a little robot from a jail cell. </a:t>
            </a:r>
            <a:endParaRPr sz="4100">
              <a:solidFill>
                <a:srgbClr val="336699"/>
              </a:solidFill>
            </a:endParaRPr>
          </a:p>
          <a:p>
            <a:pPr indent="-488950" lvl="0" marL="457200" rtl="0">
              <a:spcBef>
                <a:spcPts val="0"/>
              </a:spcBef>
              <a:spcAft>
                <a:spcPts val="0"/>
              </a:spcAft>
              <a:buClr>
                <a:srgbClr val="336699"/>
              </a:buClr>
              <a:buSzPts val="4100"/>
              <a:buChar char="●"/>
            </a:pPr>
            <a:r>
              <a:rPr lang="en-US" sz="4100">
                <a:solidFill>
                  <a:srgbClr val="336699"/>
                </a:solidFill>
              </a:rPr>
              <a:t>Only taught the very basics of programming</a:t>
            </a:r>
            <a:endParaRPr sz="4100">
              <a:solidFill>
                <a:srgbClr val="336699"/>
              </a:solidFill>
            </a:endParaRPr>
          </a:p>
          <a:p>
            <a:pPr indent="-488950" lvl="0" marL="457200" rtl="0">
              <a:spcBef>
                <a:spcPts val="0"/>
              </a:spcBef>
              <a:spcAft>
                <a:spcPts val="0"/>
              </a:spcAft>
              <a:buClr>
                <a:srgbClr val="336699"/>
              </a:buClr>
              <a:buSzPts val="4100"/>
              <a:buChar char="●"/>
            </a:pPr>
            <a:r>
              <a:rPr lang="en-US" sz="4100">
                <a:solidFill>
                  <a:srgbClr val="336699"/>
                </a:solidFill>
              </a:rPr>
              <a:t>Done in VR so not as widely accessible</a:t>
            </a:r>
            <a:endParaRPr sz="4100">
              <a:solidFill>
                <a:srgbClr val="336699"/>
              </a:solidFill>
            </a:endParaRPr>
          </a:p>
          <a:p>
            <a:pPr indent="-311150" lvl="0" marL="571500" marR="0" rtl="0" algn="l">
              <a:lnSpc>
                <a:spcPct val="100000"/>
              </a:lnSpc>
              <a:spcBef>
                <a:spcPts val="0"/>
              </a:spcBef>
              <a:spcAft>
                <a:spcPts val="0"/>
              </a:spcAft>
              <a:buClr>
                <a:srgbClr val="336699"/>
              </a:buClr>
              <a:buSzPts val="4100"/>
              <a:buFont typeface="Arial"/>
              <a:buNone/>
            </a:pPr>
            <a:r>
              <a:t/>
            </a:r>
            <a:endParaRPr b="1" i="0" sz="4100" u="none" cap="none" strike="noStrike">
              <a:solidFill>
                <a:srgbClr val="336699"/>
              </a:solidFill>
              <a:latin typeface="Arial"/>
              <a:ea typeface="Arial"/>
              <a:cs typeface="Arial"/>
              <a:sym typeface="Arial"/>
            </a:endParaRPr>
          </a:p>
        </p:txBody>
      </p:sp>
      <p:sp>
        <p:nvSpPr>
          <p:cNvPr id="98" name="Shape 98"/>
          <p:cNvSpPr txBox="1"/>
          <p:nvPr/>
        </p:nvSpPr>
        <p:spPr>
          <a:xfrm>
            <a:off x="1636400" y="22448279"/>
            <a:ext cx="9784200" cy="6253500"/>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6699"/>
              </a:buClr>
              <a:buSzPts val="4100"/>
              <a:buFont typeface="Arial"/>
              <a:buNone/>
            </a:pPr>
            <a:r>
              <a:rPr b="1" i="0" lang="en-US" sz="4100" u="none" cap="none" strike="noStrike">
                <a:solidFill>
                  <a:srgbClr val="336699"/>
                </a:solidFill>
                <a:latin typeface="Arial"/>
                <a:ea typeface="Arial"/>
                <a:cs typeface="Arial"/>
                <a:sym typeface="Arial"/>
              </a:rPr>
              <a:t>Requirements</a:t>
            </a:r>
            <a:endParaRPr/>
          </a:p>
          <a:p>
            <a:pPr indent="0" lvl="0" marL="0" rtl="0">
              <a:spcBef>
                <a:spcPts val="0"/>
              </a:spcBef>
              <a:spcAft>
                <a:spcPts val="0"/>
              </a:spcAft>
              <a:buClr>
                <a:srgbClr val="000000"/>
              </a:buClr>
              <a:buSzPts val="1100"/>
              <a:buFont typeface="Arial"/>
              <a:buNone/>
            </a:pPr>
            <a:r>
              <a:t/>
            </a:r>
            <a:endParaRPr>
              <a:solidFill>
                <a:schemeClr val="dk1"/>
              </a:solidFill>
            </a:endParaRPr>
          </a:p>
          <a:p>
            <a:pPr indent="0" lvl="0" marL="0" rtl="0">
              <a:spcBef>
                <a:spcPts val="0"/>
              </a:spcBef>
              <a:spcAft>
                <a:spcPts val="0"/>
              </a:spcAft>
              <a:buClr>
                <a:srgbClr val="000000"/>
              </a:buClr>
              <a:buSzPts val="1100"/>
              <a:buFont typeface="Arial"/>
              <a:buNone/>
            </a:pPr>
            <a:r>
              <a:rPr lang="en-US" sz="4100">
                <a:solidFill>
                  <a:srgbClr val="336699"/>
                </a:solidFill>
              </a:rPr>
              <a:t>The system allows to the user to move their character in a variety of ways:</a:t>
            </a:r>
            <a:endParaRPr sz="4100">
              <a:solidFill>
                <a:srgbClr val="336699"/>
              </a:solidFill>
            </a:endParaRPr>
          </a:p>
          <a:p>
            <a:pPr indent="0" lvl="0" marL="0" rtl="0">
              <a:spcBef>
                <a:spcPts val="0"/>
              </a:spcBef>
              <a:spcAft>
                <a:spcPts val="0"/>
              </a:spcAft>
              <a:buNone/>
            </a:pPr>
            <a:r>
              <a:t/>
            </a:r>
            <a:endParaRPr sz="4100">
              <a:solidFill>
                <a:srgbClr val="336699"/>
              </a:solidFill>
            </a:endParaRPr>
          </a:p>
          <a:p>
            <a:pPr indent="-488950" lvl="0" marL="457200" rtl="0">
              <a:spcBef>
                <a:spcPts val="0"/>
              </a:spcBef>
              <a:spcAft>
                <a:spcPts val="0"/>
              </a:spcAft>
              <a:buClr>
                <a:srgbClr val="336699"/>
              </a:buClr>
              <a:buSzPts val="4100"/>
              <a:buChar char="●"/>
            </a:pPr>
            <a:r>
              <a:rPr lang="en-US" sz="4100">
                <a:solidFill>
                  <a:srgbClr val="336699"/>
                </a:solidFill>
              </a:rPr>
              <a:t>Turn Left</a:t>
            </a:r>
            <a:endParaRPr sz="4100">
              <a:solidFill>
                <a:srgbClr val="336699"/>
              </a:solidFill>
            </a:endParaRPr>
          </a:p>
          <a:p>
            <a:pPr indent="-488950" lvl="0" marL="457200" rtl="0">
              <a:spcBef>
                <a:spcPts val="0"/>
              </a:spcBef>
              <a:spcAft>
                <a:spcPts val="0"/>
              </a:spcAft>
              <a:buClr>
                <a:srgbClr val="336699"/>
              </a:buClr>
              <a:buSzPts val="4100"/>
              <a:buChar char="●"/>
            </a:pPr>
            <a:r>
              <a:rPr lang="en-US" sz="4100">
                <a:solidFill>
                  <a:srgbClr val="336699"/>
                </a:solidFill>
              </a:rPr>
              <a:t>Turn Right</a:t>
            </a:r>
            <a:endParaRPr sz="4100">
              <a:solidFill>
                <a:srgbClr val="336699"/>
              </a:solidFill>
            </a:endParaRPr>
          </a:p>
          <a:p>
            <a:pPr indent="-488950" lvl="0" marL="457200" rtl="0">
              <a:spcBef>
                <a:spcPts val="0"/>
              </a:spcBef>
              <a:spcAft>
                <a:spcPts val="0"/>
              </a:spcAft>
              <a:buClr>
                <a:srgbClr val="336699"/>
              </a:buClr>
              <a:buSzPts val="4100"/>
              <a:buChar char="●"/>
            </a:pPr>
            <a:r>
              <a:rPr lang="en-US" sz="4100">
                <a:solidFill>
                  <a:srgbClr val="336699"/>
                </a:solidFill>
              </a:rPr>
              <a:t>Continuously re-execute a series of commands in a loop</a:t>
            </a:r>
            <a:endParaRPr sz="4100">
              <a:solidFill>
                <a:srgbClr val="336699"/>
              </a:solidFill>
            </a:endParaRPr>
          </a:p>
          <a:p>
            <a:pPr indent="-482600" lvl="0" marL="742950" marR="0" rtl="0" algn="l">
              <a:lnSpc>
                <a:spcPct val="100000"/>
              </a:lnSpc>
              <a:spcBef>
                <a:spcPts val="0"/>
              </a:spcBef>
              <a:spcAft>
                <a:spcPts val="0"/>
              </a:spcAft>
              <a:buClr>
                <a:srgbClr val="336699"/>
              </a:buClr>
              <a:buSzPts val="4100"/>
              <a:buFont typeface="Arial"/>
              <a:buNone/>
            </a:pPr>
            <a:r>
              <a:t/>
            </a:r>
            <a:endParaRPr b="0" i="0" sz="4100" u="none" cap="none" strike="noStrike">
              <a:solidFill>
                <a:srgbClr val="336699"/>
              </a:solidFill>
              <a:latin typeface="Arial"/>
              <a:ea typeface="Arial"/>
              <a:cs typeface="Arial"/>
              <a:sym typeface="Arial"/>
            </a:endParaRPr>
          </a:p>
          <a:p>
            <a:pPr indent="0" lvl="0" marL="0" marR="0" rtl="0" algn="l">
              <a:lnSpc>
                <a:spcPct val="100000"/>
              </a:lnSpc>
              <a:spcBef>
                <a:spcPts val="0"/>
              </a:spcBef>
              <a:spcAft>
                <a:spcPts val="0"/>
              </a:spcAft>
              <a:buNone/>
            </a:pPr>
            <a:r>
              <a:t/>
            </a:r>
            <a:endParaRPr b="1" i="0" sz="4100" u="none" cap="none" strike="noStrike">
              <a:solidFill>
                <a:srgbClr val="336699"/>
              </a:solidFill>
              <a:latin typeface="Arial"/>
              <a:ea typeface="Arial"/>
              <a:cs typeface="Arial"/>
              <a:sym typeface="Arial"/>
            </a:endParaRPr>
          </a:p>
          <a:p>
            <a:pPr indent="0" lvl="0" marL="0" marR="0" rtl="0" algn="l">
              <a:lnSpc>
                <a:spcPct val="100000"/>
              </a:lnSpc>
              <a:spcBef>
                <a:spcPts val="0"/>
              </a:spcBef>
              <a:spcAft>
                <a:spcPts val="0"/>
              </a:spcAft>
              <a:buNone/>
            </a:pPr>
            <a:r>
              <a:t/>
            </a:r>
            <a:endParaRPr b="0" i="0" sz="4100" u="none" cap="none" strike="noStrike">
              <a:solidFill>
                <a:srgbClr val="336699"/>
              </a:solidFill>
              <a:latin typeface="Arial"/>
              <a:ea typeface="Arial"/>
              <a:cs typeface="Arial"/>
              <a:sym typeface="Arial"/>
            </a:endParaRPr>
          </a:p>
        </p:txBody>
      </p:sp>
      <p:sp>
        <p:nvSpPr>
          <p:cNvPr id="99" name="Shape 99"/>
          <p:cNvSpPr txBox="1"/>
          <p:nvPr/>
        </p:nvSpPr>
        <p:spPr>
          <a:xfrm>
            <a:off x="12136300" y="22448275"/>
            <a:ext cx="19180800" cy="6253500"/>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6699"/>
              </a:buClr>
              <a:buSzPts val="4100"/>
              <a:buFont typeface="Arial"/>
              <a:buNone/>
            </a:pPr>
            <a:r>
              <a:rPr b="1" i="0" lang="en-US" sz="4100" u="none" cap="none" strike="noStrike">
                <a:solidFill>
                  <a:srgbClr val="336699"/>
                </a:solidFill>
                <a:latin typeface="Arial"/>
                <a:ea typeface="Arial"/>
                <a:cs typeface="Arial"/>
                <a:sym typeface="Arial"/>
              </a:rPr>
              <a:t>System Design and Implementation</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Clr>
                <a:srgbClr val="336699"/>
              </a:buClr>
              <a:buSzPts val="4100"/>
              <a:buFont typeface="Arial"/>
              <a:buNone/>
            </a:pPr>
            <a:r>
              <a:t/>
            </a:r>
            <a:endParaRPr b="1" i="0" sz="4100" u="none" cap="none" strike="noStrike">
              <a:solidFill>
                <a:srgbClr val="336699"/>
              </a:solidFill>
              <a:latin typeface="Arial"/>
              <a:ea typeface="Arial"/>
              <a:cs typeface="Arial"/>
              <a:sym typeface="Arial"/>
            </a:endParaRPr>
          </a:p>
          <a:p>
            <a:pPr indent="-742950" lvl="0" marL="742950" rtl="0">
              <a:spcBef>
                <a:spcPts val="0"/>
              </a:spcBef>
              <a:spcAft>
                <a:spcPts val="0"/>
              </a:spcAft>
              <a:buClr>
                <a:srgbClr val="336699"/>
              </a:buClr>
              <a:buSzPts val="4100"/>
              <a:buFont typeface="Arial"/>
              <a:buAutoNum type="arabicPeriod"/>
            </a:pPr>
            <a:r>
              <a:rPr lang="en-US" sz="4100">
                <a:solidFill>
                  <a:srgbClr val="336699"/>
                </a:solidFill>
              </a:rPr>
              <a:t>Unity: Was used as game engine</a:t>
            </a:r>
            <a:endParaRPr sz="4100">
              <a:solidFill>
                <a:srgbClr val="336699"/>
              </a:solidFill>
            </a:endParaRPr>
          </a:p>
          <a:p>
            <a:pPr indent="-742950" lvl="0" marL="742950" rtl="0">
              <a:spcBef>
                <a:spcPts val="0"/>
              </a:spcBef>
              <a:spcAft>
                <a:spcPts val="0"/>
              </a:spcAft>
              <a:buClr>
                <a:srgbClr val="336699"/>
              </a:buClr>
              <a:buSzPts val="4100"/>
              <a:buFont typeface="Arial"/>
              <a:buAutoNum type="arabicPeriod"/>
            </a:pPr>
            <a:r>
              <a:rPr lang="en-US" sz="4100">
                <a:solidFill>
                  <a:srgbClr val="336699"/>
                </a:solidFill>
              </a:rPr>
              <a:t>C#: Programming language used for scripts</a:t>
            </a:r>
            <a:endParaRPr sz="4100">
              <a:solidFill>
                <a:srgbClr val="336699"/>
              </a:solidFill>
            </a:endParaRPr>
          </a:p>
          <a:p>
            <a:pPr indent="-742950" lvl="0" marL="742950" rtl="0">
              <a:spcBef>
                <a:spcPts val="0"/>
              </a:spcBef>
              <a:spcAft>
                <a:spcPts val="0"/>
              </a:spcAft>
              <a:buClr>
                <a:srgbClr val="336699"/>
              </a:buClr>
              <a:buSzPts val="4100"/>
              <a:buFont typeface="Arial"/>
              <a:buAutoNum type="arabicPeriod"/>
            </a:pPr>
            <a:r>
              <a:rPr lang="en-US" sz="4100">
                <a:solidFill>
                  <a:srgbClr val="336699"/>
                </a:solidFill>
              </a:rPr>
              <a:t>GameSparks: Used to store user information and score onto a server</a:t>
            </a:r>
            <a:endParaRPr sz="4100">
              <a:solidFill>
                <a:srgbClr val="336699"/>
              </a:solidFill>
            </a:endParaRPr>
          </a:p>
          <a:p>
            <a:pPr indent="-742950" lvl="0" marL="742950" rtl="0">
              <a:spcBef>
                <a:spcPts val="0"/>
              </a:spcBef>
              <a:spcAft>
                <a:spcPts val="0"/>
              </a:spcAft>
              <a:buClr>
                <a:srgbClr val="336699"/>
              </a:buClr>
              <a:buSzPts val="4100"/>
              <a:buFont typeface="Arial"/>
              <a:buAutoNum type="arabicPeriod"/>
            </a:pPr>
            <a:r>
              <a:rPr lang="en-US" sz="4100">
                <a:solidFill>
                  <a:srgbClr val="336699"/>
                </a:solidFill>
              </a:rPr>
              <a:t>Github: Used for Version Control </a:t>
            </a:r>
            <a:endParaRPr sz="4100">
              <a:solidFill>
                <a:srgbClr val="336699"/>
              </a:solidFill>
            </a:endParaRPr>
          </a:p>
          <a:p>
            <a:pPr indent="0" lvl="0" marL="0" marR="0" rtl="0" algn="l">
              <a:lnSpc>
                <a:spcPct val="100000"/>
              </a:lnSpc>
              <a:spcBef>
                <a:spcPts val="0"/>
              </a:spcBef>
              <a:spcAft>
                <a:spcPts val="0"/>
              </a:spcAft>
              <a:buNone/>
            </a:pPr>
            <a:r>
              <a:t/>
            </a:r>
            <a:endParaRPr b="1" i="0" sz="4100" u="none" cap="none" strike="noStrike">
              <a:solidFill>
                <a:srgbClr val="336699"/>
              </a:solidFill>
              <a:latin typeface="Arial"/>
              <a:ea typeface="Arial"/>
              <a:cs typeface="Arial"/>
              <a:sym typeface="Arial"/>
            </a:endParaRPr>
          </a:p>
          <a:p>
            <a:pPr indent="0" lvl="0" marL="0" marR="0" rtl="0" algn="l">
              <a:lnSpc>
                <a:spcPct val="100000"/>
              </a:lnSpc>
              <a:spcBef>
                <a:spcPts val="0"/>
              </a:spcBef>
              <a:spcAft>
                <a:spcPts val="0"/>
              </a:spcAft>
              <a:buNone/>
            </a:pPr>
            <a:r>
              <a:t/>
            </a:r>
            <a:endParaRPr b="1" i="0" sz="4100" u="none" cap="none" strike="noStrike">
              <a:solidFill>
                <a:srgbClr val="336699"/>
              </a:solidFill>
              <a:latin typeface="Arial"/>
              <a:ea typeface="Arial"/>
              <a:cs typeface="Arial"/>
              <a:sym typeface="Arial"/>
            </a:endParaRPr>
          </a:p>
        </p:txBody>
      </p:sp>
      <p:sp>
        <p:nvSpPr>
          <p:cNvPr id="100" name="Shape 100"/>
          <p:cNvSpPr txBox="1"/>
          <p:nvPr/>
        </p:nvSpPr>
        <p:spPr>
          <a:xfrm>
            <a:off x="1811950" y="33020500"/>
            <a:ext cx="14113800" cy="7368600"/>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6699"/>
              </a:buClr>
              <a:buSzPts val="4100"/>
              <a:buFont typeface="Arial"/>
              <a:buNone/>
            </a:pPr>
            <a:r>
              <a:rPr b="1" i="0" lang="en-US" sz="4100" u="none" cap="none" strike="noStrike">
                <a:solidFill>
                  <a:srgbClr val="336699"/>
                </a:solidFill>
                <a:latin typeface="Arial"/>
                <a:ea typeface="Arial"/>
                <a:cs typeface="Arial"/>
                <a:sym typeface="Arial"/>
              </a:rPr>
              <a:t>Verification </a:t>
            </a:r>
            <a:endParaRPr/>
          </a:p>
          <a:p>
            <a:pPr indent="-742950" lvl="0" marL="742950" marR="0" rtl="0" algn="l">
              <a:lnSpc>
                <a:spcPct val="100000"/>
              </a:lnSpc>
              <a:spcBef>
                <a:spcPts val="0"/>
              </a:spcBef>
              <a:spcAft>
                <a:spcPts val="0"/>
              </a:spcAft>
              <a:buClr>
                <a:srgbClr val="336699"/>
              </a:buClr>
              <a:buSzPts val="4100"/>
              <a:buFont typeface="Arial"/>
              <a:buAutoNum type="arabicPeriod"/>
            </a:pPr>
            <a:r>
              <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Clr>
                <a:srgbClr val="336699"/>
              </a:buClr>
              <a:buSzPts val="4100"/>
              <a:buFont typeface="Arial"/>
              <a:buNone/>
            </a:pPr>
            <a:r>
              <a:t/>
            </a:r>
            <a:endParaRPr b="1" i="0" sz="4100" u="none" cap="none" strike="noStrike">
              <a:solidFill>
                <a:srgbClr val="336699"/>
              </a:solidFill>
              <a:latin typeface="Arial"/>
              <a:ea typeface="Arial"/>
              <a:cs typeface="Arial"/>
              <a:sym typeface="Arial"/>
            </a:endParaRPr>
          </a:p>
          <a:p>
            <a:pPr indent="-196850" lvl="0" marL="285750" marR="0" rtl="0" algn="ctr">
              <a:lnSpc>
                <a:spcPct val="100000"/>
              </a:lnSpc>
              <a:spcBef>
                <a:spcPts val="0"/>
              </a:spcBef>
              <a:spcAft>
                <a:spcPts val="0"/>
              </a:spcAft>
              <a:buClr>
                <a:srgbClr val="336699"/>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Shape 101"/>
          <p:cNvSpPr txBox="1"/>
          <p:nvPr/>
        </p:nvSpPr>
        <p:spPr>
          <a:xfrm>
            <a:off x="1639381" y="12792155"/>
            <a:ext cx="29680801" cy="9213300"/>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None/>
            </a:pPr>
            <a:r>
              <a:rPr b="1" i="0" lang="en-US" sz="4100" u="none" cap="none" strike="noStrike">
                <a:solidFill>
                  <a:srgbClr val="336699"/>
                </a:solidFill>
                <a:latin typeface="Arial"/>
                <a:ea typeface="Arial"/>
                <a:cs typeface="Arial"/>
                <a:sym typeface="Arial"/>
              </a:rPr>
              <a:t>Screenshots</a:t>
            </a:r>
            <a:endParaRPr/>
          </a:p>
          <a:p>
            <a:pPr indent="0" lvl="0" marL="0" marR="0" rtl="0" algn="ctr">
              <a:lnSpc>
                <a:spcPct val="100000"/>
              </a:lnSpc>
              <a:spcBef>
                <a:spcPts val="0"/>
              </a:spcBef>
              <a:spcAft>
                <a:spcPts val="0"/>
              </a:spcAft>
              <a:buNone/>
            </a:pPr>
            <a:r>
              <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None/>
            </a:pPr>
            <a:r>
              <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None/>
            </a:pPr>
            <a:r>
              <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None/>
            </a:pPr>
            <a:r>
              <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None/>
            </a:pPr>
            <a:r>
              <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 name="Shape 102"/>
          <p:cNvSpPr txBox="1"/>
          <p:nvPr/>
        </p:nvSpPr>
        <p:spPr>
          <a:xfrm>
            <a:off x="16677450" y="33020500"/>
            <a:ext cx="14639700" cy="7368600"/>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6699"/>
              </a:buClr>
              <a:buSzPts val="4100"/>
              <a:buFont typeface="Arial"/>
              <a:buNone/>
            </a:pPr>
            <a:r>
              <a:rPr b="1" lang="en-US" sz="4100">
                <a:solidFill>
                  <a:srgbClr val="336699"/>
                </a:solidFill>
              </a:rPr>
              <a:t>Summary</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Clr>
                <a:srgbClr val="336699"/>
              </a:buClr>
              <a:buSzPts val="4100"/>
              <a:buFont typeface="Arial"/>
              <a:buNone/>
            </a:pPr>
            <a:r>
              <a:t/>
            </a:r>
            <a:endParaRPr b="1" i="0" sz="4100" u="none" cap="none" strike="noStrike">
              <a:solidFill>
                <a:srgbClr val="336699"/>
              </a:solidFill>
              <a:latin typeface="Arial"/>
              <a:ea typeface="Arial"/>
              <a:cs typeface="Arial"/>
              <a:sym typeface="Arial"/>
            </a:endParaRPr>
          </a:p>
          <a:p>
            <a:pPr indent="0" lvl="0" marL="0" rtl="0">
              <a:spcBef>
                <a:spcPts val="0"/>
              </a:spcBef>
              <a:spcAft>
                <a:spcPts val="0"/>
              </a:spcAft>
              <a:buClr>
                <a:srgbClr val="336699"/>
              </a:buClr>
              <a:buFont typeface="Arial"/>
              <a:buNone/>
            </a:pPr>
            <a:r>
              <a:rPr lang="en-US" sz="4100">
                <a:solidFill>
                  <a:srgbClr val="336699"/>
                </a:solidFill>
              </a:rPr>
              <a:t>This game will represent  the next step in bridging the gap between the number of male and female students majoring in Computer Science and will clear any previous misconceptions on the difficulty of getting into computer science</a:t>
            </a:r>
            <a:endParaRPr b="0" i="0" sz="1400" u="none" cap="none" strike="noStrike">
              <a:solidFill>
                <a:srgbClr val="000000"/>
              </a:solidFill>
              <a:latin typeface="Arial"/>
              <a:ea typeface="Arial"/>
              <a:cs typeface="Arial"/>
              <a:sym typeface="Arial"/>
            </a:endParaRPr>
          </a:p>
        </p:txBody>
      </p:sp>
      <p:sp>
        <p:nvSpPr>
          <p:cNvPr id="103" name="Shape 103"/>
          <p:cNvSpPr txBox="1"/>
          <p:nvPr/>
        </p:nvSpPr>
        <p:spPr>
          <a:xfrm>
            <a:off x="990600" y="609600"/>
            <a:ext cx="4724400" cy="4114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333399"/>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Shape 104"/>
          <p:cNvSpPr txBox="1"/>
          <p:nvPr/>
        </p:nvSpPr>
        <p:spPr>
          <a:xfrm>
            <a:off x="26522631" y="800027"/>
            <a:ext cx="4724400" cy="4114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333399"/>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Shape 105"/>
          <p:cNvSpPr txBox="1"/>
          <p:nvPr/>
        </p:nvSpPr>
        <p:spPr>
          <a:xfrm>
            <a:off x="12066423" y="6095925"/>
            <a:ext cx="9779052" cy="6253398"/>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6699"/>
              </a:buClr>
              <a:buSzPts val="4100"/>
              <a:buFont typeface="Arial"/>
              <a:buNone/>
            </a:pPr>
            <a:r>
              <a:rPr b="1" i="0" lang="en-US" sz="4100" u="none" cap="none" strike="noStrike">
                <a:solidFill>
                  <a:srgbClr val="336699"/>
                </a:solidFill>
                <a:latin typeface="Arial"/>
                <a:ea typeface="Arial"/>
                <a:cs typeface="Arial"/>
                <a:sym typeface="Arial"/>
              </a:rPr>
              <a:t>Solution</a:t>
            </a:r>
            <a:endParaRPr b="0" i="0" sz="1400" u="none" cap="none" strike="noStrike">
              <a:solidFill>
                <a:srgbClr val="000000"/>
              </a:solidFill>
              <a:latin typeface="Arial"/>
              <a:ea typeface="Arial"/>
              <a:cs typeface="Arial"/>
              <a:sym typeface="Arial"/>
            </a:endParaRPr>
          </a:p>
          <a:p>
            <a:pPr indent="-571500" lvl="0" marL="571500" rtl="0">
              <a:spcBef>
                <a:spcPts val="0"/>
              </a:spcBef>
              <a:spcAft>
                <a:spcPts val="0"/>
              </a:spcAft>
              <a:buClr>
                <a:srgbClr val="336699"/>
              </a:buClr>
              <a:buSzPts val="4100"/>
              <a:buFont typeface="Arial"/>
              <a:buChar char="-"/>
            </a:pPr>
            <a:r>
              <a:rPr lang="en-US" sz="4100">
                <a:solidFill>
                  <a:srgbClr val="336699"/>
                </a:solidFill>
              </a:rPr>
              <a:t>The solution is to design a game with the goal of making Computer Science seem more accessible. By giving the user an idea on how programming works and give them the basics of programming in a fun and interesting way. A very important part of this project was both the ability to control and issue commands to the character</a:t>
            </a:r>
            <a:endParaRPr b="0" i="0" sz="4100" u="none" cap="none" strike="noStrike">
              <a:solidFill>
                <a:srgbClr val="336699"/>
              </a:solidFill>
              <a:latin typeface="Arial"/>
              <a:ea typeface="Arial"/>
              <a:cs typeface="Arial"/>
              <a:sym typeface="Arial"/>
            </a:endParaRPr>
          </a:p>
          <a:p>
            <a:pPr indent="0" lvl="0" marL="0" marR="0" rtl="0" algn="l">
              <a:lnSpc>
                <a:spcPct val="100000"/>
              </a:lnSpc>
              <a:spcBef>
                <a:spcPts val="0"/>
              </a:spcBef>
              <a:spcAft>
                <a:spcPts val="0"/>
              </a:spcAft>
              <a:buClr>
                <a:srgbClr val="336699"/>
              </a:buClr>
              <a:buSzPts val="4100"/>
              <a:buFont typeface="Arial"/>
              <a:buNone/>
            </a:pPr>
            <a:r>
              <a:t/>
            </a:r>
            <a:endParaRPr b="0" i="0" sz="4100" u="none" cap="none" strike="noStrike">
              <a:solidFill>
                <a:srgbClr val="336699"/>
              </a:solidFill>
              <a:latin typeface="Arial"/>
              <a:ea typeface="Arial"/>
              <a:cs typeface="Arial"/>
              <a:sym typeface="Arial"/>
            </a:endParaRPr>
          </a:p>
        </p:txBody>
      </p:sp>
      <p:sp>
        <p:nvSpPr>
          <p:cNvPr id="106" name="Shape 106"/>
          <p:cNvSpPr txBox="1"/>
          <p:nvPr/>
        </p:nvSpPr>
        <p:spPr>
          <a:xfrm>
            <a:off x="6343000" y="41615475"/>
            <a:ext cx="25737001" cy="1356600"/>
          </a:xfrm>
          <a:prstGeom prst="rect">
            <a:avLst/>
          </a:prstGeom>
          <a:noFill/>
          <a:ln cap="flat" cmpd="sng" w="63500">
            <a:solidFill>
              <a:srgbClr val="0033CC"/>
            </a:solidFill>
            <a:prstDash val="solid"/>
            <a:miter lim="8000"/>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000"/>
              <a:buFont typeface="Arial"/>
              <a:buNone/>
            </a:pPr>
            <a:r>
              <a:rPr b="0" i="0" lang="en-US" sz="3000" u="none" cap="none" strike="noStrike">
                <a:solidFill>
                  <a:schemeClr val="dk1"/>
                </a:solidFill>
                <a:latin typeface="Arial"/>
                <a:ea typeface="Arial"/>
                <a:cs typeface="Arial"/>
                <a:sym typeface="Arial"/>
              </a:rPr>
              <a:t>The material presented in this poster is based upon the work supported by Samira Telle</a:t>
            </a:r>
            <a:r>
              <a:rPr lang="en-US" sz="3000">
                <a:solidFill>
                  <a:schemeClr val="dk1"/>
                </a:solidFill>
              </a:rPr>
              <a:t>z</a:t>
            </a:r>
            <a:r>
              <a:rPr b="0" i="0" lang="en-US" sz="3000" u="none" cap="none" strike="noStrike">
                <a:solidFill>
                  <a:schemeClr val="dk1"/>
                </a:solidFill>
                <a:latin typeface="Arial"/>
                <a:ea typeface="Arial"/>
                <a:cs typeface="Arial"/>
                <a:sym typeface="Arial"/>
              </a:rPr>
              <a:t>, Arelys Alvarez, Fidel Hernandez and </a:t>
            </a:r>
            <a:r>
              <a:rPr lang="en-US" sz="3000">
                <a:solidFill>
                  <a:schemeClr val="dk1"/>
                </a:solidFill>
              </a:rPr>
              <a:t>Mairim Barrios</a:t>
            </a:r>
            <a:r>
              <a:rPr b="0" i="0" lang="en-US" sz="3000" u="none" cap="none" strike="noStrike">
                <a:solidFill>
                  <a:schemeClr val="dk1"/>
                </a:solidFill>
                <a:latin typeface="Arial"/>
                <a:ea typeface="Arial"/>
                <a:cs typeface="Arial"/>
                <a:sym typeface="Arial"/>
              </a:rPr>
              <a:t>. I am thankful to the help that I received from my group members. Follow us @FIU</a:t>
            </a:r>
            <a:r>
              <a:rPr lang="en-US" sz="3000">
                <a:solidFill>
                  <a:schemeClr val="dk1"/>
                </a:solidFill>
              </a:rPr>
              <a:t>SCIS</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7" name="Shape 107"/>
          <p:cNvPicPr preferRelativeResize="0"/>
          <p:nvPr/>
        </p:nvPicPr>
        <p:blipFill rotWithShape="1">
          <a:blip r:embed="rId5">
            <a:alphaModFix/>
          </a:blip>
          <a:srcRect b="0" l="0" r="0" t="0"/>
          <a:stretch/>
        </p:blipFill>
        <p:spPr>
          <a:xfrm>
            <a:off x="27346578" y="524752"/>
            <a:ext cx="4207420" cy="4194222"/>
          </a:xfrm>
          <a:prstGeom prst="rect">
            <a:avLst/>
          </a:prstGeom>
          <a:noFill/>
          <a:ln>
            <a:noFill/>
          </a:ln>
        </p:spPr>
      </p:pic>
      <p:sp>
        <p:nvSpPr>
          <p:cNvPr id="108" name="Shape 108"/>
          <p:cNvSpPr txBox="1"/>
          <p:nvPr/>
        </p:nvSpPr>
        <p:spPr>
          <a:xfrm>
            <a:off x="8790741" y="974510"/>
            <a:ext cx="15357300" cy="1077900"/>
          </a:xfrm>
          <a:prstGeom prst="rect">
            <a:avLst/>
          </a:prstGeom>
          <a:noFill/>
          <a:ln>
            <a:noFill/>
          </a:ln>
        </p:spPr>
        <p:txBody>
          <a:bodyPr anchorCtr="0" anchor="t" bIns="49325" lIns="98650" spcFirstLastPara="1" rIns="98650" wrap="square" tIns="49325">
            <a:noAutofit/>
          </a:bodyPr>
          <a:lstStyle/>
          <a:p>
            <a:pPr indent="0" lvl="0" marL="0" marR="0" rtl="0" algn="ctr">
              <a:lnSpc>
                <a:spcPct val="30000"/>
              </a:lnSpc>
              <a:spcBef>
                <a:spcPts val="0"/>
              </a:spcBef>
              <a:spcAft>
                <a:spcPts val="0"/>
              </a:spcAft>
              <a:buClr>
                <a:schemeClr val="dk1"/>
              </a:buClr>
              <a:buSzPts val="7200"/>
              <a:buFont typeface="Times New Roman"/>
              <a:buNone/>
            </a:pPr>
            <a:r>
              <a:rPr b="1" i="0" lang="en-US" sz="7200" u="none" cap="none" strike="noStrike">
                <a:solidFill>
                  <a:schemeClr val="dk1"/>
                </a:solidFill>
                <a:latin typeface="Times New Roman"/>
                <a:ea typeface="Times New Roman"/>
                <a:cs typeface="Times New Roman"/>
                <a:sym typeface="Times New Roman"/>
              </a:rPr>
              <a:t>VIP Senior Project Spring 2018</a:t>
            </a:r>
            <a:endParaRPr b="0" i="0" sz="1400" u="none" cap="none" strike="noStrike">
              <a:solidFill>
                <a:srgbClr val="000000"/>
              </a:solidFill>
              <a:latin typeface="Arial"/>
              <a:ea typeface="Arial"/>
              <a:cs typeface="Arial"/>
              <a:sym typeface="Arial"/>
            </a:endParaRPr>
          </a:p>
        </p:txBody>
      </p:sp>
      <p:sp>
        <p:nvSpPr>
          <p:cNvPr id="109" name="Shape 109"/>
          <p:cNvSpPr txBox="1"/>
          <p:nvPr/>
        </p:nvSpPr>
        <p:spPr>
          <a:xfrm>
            <a:off x="6567486" y="1899550"/>
            <a:ext cx="19730659" cy="3144050"/>
          </a:xfrm>
          <a:prstGeom prst="rect">
            <a:avLst/>
          </a:prstGeom>
          <a:noFill/>
          <a:ln>
            <a:noFill/>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33CC"/>
              </a:buClr>
              <a:buSzPts val="6000"/>
              <a:buFont typeface="Arial"/>
              <a:buNone/>
            </a:pPr>
            <a:r>
              <a:rPr b="1" i="0" lang="en-US" sz="6000" u="none" cap="none" strike="noStrike">
                <a:solidFill>
                  <a:srgbClr val="3333CC"/>
                </a:solidFill>
                <a:latin typeface="Arial"/>
                <a:ea typeface="Arial"/>
                <a:cs typeface="Arial"/>
                <a:sym typeface="Arial"/>
              </a:rPr>
              <a:t>AR-VR-VE For Computer Science : A Desktop Game</a:t>
            </a:r>
            <a:endParaRPr b="0" i="0" sz="60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3333CC"/>
              </a:buClr>
              <a:buSzPts val="3500"/>
              <a:buFont typeface="Arial"/>
              <a:buNone/>
            </a:pPr>
            <a:r>
              <a:rPr b="1" i="0" lang="en-US" sz="3500" u="none" cap="none" strike="noStrike">
                <a:solidFill>
                  <a:srgbClr val="3333CC"/>
                </a:solidFill>
                <a:latin typeface="Arial"/>
                <a:ea typeface="Arial"/>
                <a:cs typeface="Arial"/>
                <a:sym typeface="Arial"/>
              </a:rPr>
              <a:t>Student:</a:t>
            </a:r>
            <a:endParaRPr b="0" i="0" sz="3500" u="none" cap="none" strike="noStrike">
              <a:solidFill>
                <a:srgbClr val="3333CC"/>
              </a:solidFill>
              <a:latin typeface="Arial"/>
              <a:ea typeface="Arial"/>
              <a:cs typeface="Arial"/>
              <a:sym typeface="Arial"/>
            </a:endParaRPr>
          </a:p>
          <a:p>
            <a:pPr indent="0" lvl="0" marL="0" marR="0" rtl="0" algn="ctr">
              <a:lnSpc>
                <a:spcPct val="100000"/>
              </a:lnSpc>
              <a:spcBef>
                <a:spcPts val="0"/>
              </a:spcBef>
              <a:spcAft>
                <a:spcPts val="0"/>
              </a:spcAft>
              <a:buClr>
                <a:srgbClr val="3333CC"/>
              </a:buClr>
              <a:buSzPts val="3500"/>
              <a:buFont typeface="Arial"/>
              <a:buNone/>
            </a:pPr>
            <a:r>
              <a:rPr lang="en-US" sz="3500">
                <a:solidFill>
                  <a:srgbClr val="3333CC"/>
                </a:solidFill>
              </a:rPr>
              <a:t>Carlos M. Martinez</a:t>
            </a:r>
            <a:r>
              <a:rPr b="0" i="0" lang="en-US" sz="3500" u="none" cap="none" strike="noStrike">
                <a:solidFill>
                  <a:srgbClr val="3333CC"/>
                </a:solidFill>
                <a:latin typeface="Arial"/>
                <a:ea typeface="Arial"/>
                <a:cs typeface="Arial"/>
                <a:sym typeface="Arial"/>
              </a:rPr>
              <a:t>, Florida International University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3333CC"/>
              </a:buClr>
              <a:buSzPts val="3500"/>
              <a:buFont typeface="Arial"/>
              <a:buNone/>
            </a:pPr>
            <a:r>
              <a:rPr b="1" i="0" lang="en-US" sz="3500" u="none" cap="none" strike="noStrike">
                <a:solidFill>
                  <a:srgbClr val="3333CC"/>
                </a:solidFill>
                <a:latin typeface="Arial"/>
                <a:ea typeface="Arial"/>
                <a:cs typeface="Arial"/>
                <a:sym typeface="Arial"/>
              </a:rPr>
              <a:t>Mentor:</a:t>
            </a:r>
            <a:r>
              <a:rPr b="1" i="1" lang="en-US" sz="3500" u="none" cap="none" strike="noStrike">
                <a:solidFill>
                  <a:srgbClr val="3333CC"/>
                </a:solidFill>
                <a:latin typeface="Arial"/>
                <a:ea typeface="Arial"/>
                <a:cs typeface="Arial"/>
                <a:sym typeface="Arial"/>
              </a:rPr>
              <a:t> </a:t>
            </a:r>
            <a:r>
              <a:rPr b="0" i="1" lang="en-US" sz="3500" u="none" cap="none" strike="noStrike">
                <a:solidFill>
                  <a:srgbClr val="3333CC"/>
                </a:solidFill>
                <a:latin typeface="Arial"/>
                <a:ea typeface="Arial"/>
                <a:cs typeface="Arial"/>
                <a:sym typeface="Arial"/>
              </a:rPr>
              <a:t>Dr. Francisco Ortega, School of Computing and Information Sciences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3333CC"/>
              </a:buClr>
              <a:buSzPts val="3500"/>
              <a:buFont typeface="Arial"/>
              <a:buNone/>
            </a:pPr>
            <a:r>
              <a:rPr b="1" i="0" lang="en-US" sz="3500" u="none" cap="none" strike="noStrike">
                <a:solidFill>
                  <a:srgbClr val="3333CC"/>
                </a:solidFill>
                <a:latin typeface="Arial"/>
                <a:ea typeface="Arial"/>
                <a:cs typeface="Arial"/>
                <a:sym typeface="Arial"/>
              </a:rPr>
              <a:t>Professor:</a:t>
            </a:r>
            <a:r>
              <a:rPr b="1" i="1" lang="en-US" sz="3500" u="none" cap="none" strike="noStrike">
                <a:solidFill>
                  <a:srgbClr val="3333CC"/>
                </a:solidFill>
                <a:latin typeface="Arial"/>
                <a:ea typeface="Arial"/>
                <a:cs typeface="Arial"/>
                <a:sym typeface="Arial"/>
              </a:rPr>
              <a:t> </a:t>
            </a:r>
            <a:r>
              <a:rPr b="0" i="0" lang="en-US" sz="3500" u="none" cap="none" strike="noStrike">
                <a:solidFill>
                  <a:srgbClr val="3333CC"/>
                </a:solidFill>
                <a:latin typeface="Arial"/>
                <a:ea typeface="Arial"/>
                <a:cs typeface="Arial"/>
                <a:sym typeface="Arial"/>
              </a:rPr>
              <a:t>Masoud Sadjadi, Florida International University</a:t>
            </a:r>
            <a:endParaRPr b="0" i="0" sz="1400" u="none" cap="none" strike="noStrike">
              <a:solidFill>
                <a:srgbClr val="000000"/>
              </a:solidFill>
              <a:latin typeface="Arial"/>
              <a:ea typeface="Arial"/>
              <a:cs typeface="Arial"/>
              <a:sym typeface="Arial"/>
            </a:endParaRPr>
          </a:p>
        </p:txBody>
      </p:sp>
      <p:sp>
        <p:nvSpPr>
          <p:cNvPr id="110" name="Shape 110"/>
          <p:cNvSpPr txBox="1"/>
          <p:nvPr/>
        </p:nvSpPr>
        <p:spPr>
          <a:xfrm>
            <a:off x="-5960533" y="4267200"/>
            <a:ext cx="184731"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11" name="Shape 111"/>
          <p:cNvPicPr preferRelativeResize="0"/>
          <p:nvPr/>
        </p:nvPicPr>
        <p:blipFill rotWithShape="1">
          <a:blip r:embed="rId6">
            <a:alphaModFix/>
          </a:blip>
          <a:srcRect b="0" l="0" r="0" t="0"/>
          <a:stretch/>
        </p:blipFill>
        <p:spPr>
          <a:xfrm>
            <a:off x="1350821" y="529922"/>
            <a:ext cx="4194478" cy="4194478"/>
          </a:xfrm>
          <a:prstGeom prst="rect">
            <a:avLst/>
          </a:prstGeom>
          <a:noFill/>
          <a:ln>
            <a:noFill/>
          </a:ln>
        </p:spPr>
      </p:pic>
      <p:pic>
        <p:nvPicPr>
          <p:cNvPr id="112" name="Shape 112"/>
          <p:cNvPicPr preferRelativeResize="0"/>
          <p:nvPr/>
        </p:nvPicPr>
        <p:blipFill rotWithShape="1">
          <a:blip r:embed="rId7">
            <a:alphaModFix/>
          </a:blip>
          <a:srcRect b="0" l="0" r="0" t="0"/>
          <a:stretch/>
        </p:blipFill>
        <p:spPr>
          <a:xfrm>
            <a:off x="22491275" y="26109073"/>
            <a:ext cx="6572215" cy="2389000"/>
          </a:xfrm>
          <a:prstGeom prst="rect">
            <a:avLst/>
          </a:prstGeom>
          <a:noFill/>
          <a:ln>
            <a:noFill/>
          </a:ln>
        </p:spPr>
      </p:pic>
      <p:pic>
        <p:nvPicPr>
          <p:cNvPr id="113" name="Shape 113"/>
          <p:cNvPicPr preferRelativeResize="0"/>
          <p:nvPr/>
        </p:nvPicPr>
        <p:blipFill rotWithShape="1">
          <a:blip r:embed="rId8">
            <a:alphaModFix/>
          </a:blip>
          <a:srcRect b="0" l="0" r="0" t="0"/>
          <a:stretch/>
        </p:blipFill>
        <p:spPr>
          <a:xfrm>
            <a:off x="18707895" y="26318481"/>
            <a:ext cx="2222906" cy="2388985"/>
          </a:xfrm>
          <a:prstGeom prst="rect">
            <a:avLst/>
          </a:prstGeom>
          <a:noFill/>
          <a:ln>
            <a:noFill/>
          </a:ln>
        </p:spPr>
      </p:pic>
      <p:pic>
        <p:nvPicPr>
          <p:cNvPr id="114" name="Shape 114"/>
          <p:cNvPicPr preferRelativeResize="0"/>
          <p:nvPr/>
        </p:nvPicPr>
        <p:blipFill rotWithShape="1">
          <a:blip r:embed="rId9">
            <a:alphaModFix/>
          </a:blip>
          <a:srcRect b="0" l="0" r="0" t="0"/>
          <a:stretch/>
        </p:blipFill>
        <p:spPr>
          <a:xfrm rot="249602">
            <a:off x="12815617" y="26512181"/>
            <a:ext cx="1921120" cy="2087612"/>
          </a:xfrm>
          <a:prstGeom prst="rect">
            <a:avLst/>
          </a:prstGeom>
          <a:noFill/>
          <a:ln>
            <a:noFill/>
          </a:ln>
        </p:spPr>
      </p:pic>
      <p:pic>
        <p:nvPicPr>
          <p:cNvPr id="115" name="Shape 115"/>
          <p:cNvPicPr preferRelativeResize="0"/>
          <p:nvPr/>
        </p:nvPicPr>
        <p:blipFill rotWithShape="1">
          <a:blip r:embed="rId10">
            <a:alphaModFix/>
          </a:blip>
          <a:srcRect b="0" l="0" r="0" t="0"/>
          <a:stretch/>
        </p:blipFill>
        <p:spPr>
          <a:xfrm>
            <a:off x="15423850" y="26444538"/>
            <a:ext cx="2222900" cy="2222900"/>
          </a:xfrm>
          <a:prstGeom prst="rect">
            <a:avLst/>
          </a:prstGeom>
          <a:noFill/>
          <a:ln>
            <a:noFill/>
          </a:ln>
        </p:spPr>
      </p:pic>
      <p:sp>
        <p:nvSpPr>
          <p:cNvPr id="116" name="Shape 116"/>
          <p:cNvSpPr txBox="1"/>
          <p:nvPr/>
        </p:nvSpPr>
        <p:spPr>
          <a:xfrm>
            <a:off x="42090634" y="67076519"/>
            <a:ext cx="5300681" cy="3271513"/>
          </a:xfrm>
          <a:prstGeom prst="rect">
            <a:avLst/>
          </a:prstGeom>
          <a:solidFill>
            <a:schemeClr val="lt1"/>
          </a:solidFill>
          <a:ln cap="flat" cmpd="sng" w="12700">
            <a:solidFill>
              <a:srgbClr val="0033CC"/>
            </a:solidFill>
            <a:prstDash val="solid"/>
            <a:miter lim="8000"/>
            <a:headEnd len="sm" w="sm" type="none"/>
            <a:tailEnd len="sm" w="sm" type="none"/>
          </a:ln>
        </p:spPr>
        <p:txBody>
          <a:bodyPr anchorCtr="0" anchor="t" bIns="49325" lIns="98650" spcFirstLastPara="1" rIns="98650" wrap="square" tIns="49325">
            <a:noAutofit/>
          </a:bodyPr>
          <a:lstStyle/>
          <a:p>
            <a:pPr indent="0" lvl="0" marL="0" marR="0" rtl="0" algn="ctr">
              <a:lnSpc>
                <a:spcPct val="100000"/>
              </a:lnSpc>
              <a:spcBef>
                <a:spcPts val="0"/>
              </a:spcBef>
              <a:spcAft>
                <a:spcPts val="0"/>
              </a:spcAft>
              <a:buClr>
                <a:srgbClr val="336699"/>
              </a:buClr>
              <a:buSzPts val="4100"/>
              <a:buFont typeface="Arial"/>
              <a:buNone/>
            </a:pPr>
            <a:r>
              <a:rPr b="1" i="0" lang="en-US" sz="4100" u="none" cap="none" strike="noStrike">
                <a:solidFill>
                  <a:srgbClr val="336699"/>
                </a:solidFill>
                <a:latin typeface="Arial"/>
                <a:ea typeface="Arial"/>
                <a:cs typeface="Arial"/>
                <a:sym typeface="Arial"/>
              </a:rPr>
              <a:t>Object Design / UML Diagrams</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Clr>
                <a:srgbClr val="336699"/>
              </a:buClr>
              <a:buSzPts val="4100"/>
              <a:buFont typeface="Arial"/>
              <a:buNone/>
            </a:pPr>
            <a:r>
              <a:t/>
            </a:r>
            <a:endParaRPr b="1" i="0" sz="4100" u="none" cap="none" strike="noStrike">
              <a:solidFill>
                <a:srgbClr val="336699"/>
              </a:solidFill>
              <a:latin typeface="Arial"/>
              <a:ea typeface="Arial"/>
              <a:cs typeface="Arial"/>
              <a:sym typeface="Arial"/>
            </a:endParaRPr>
          </a:p>
          <a:p>
            <a:pPr indent="0" lvl="0" marL="0" marR="0" rtl="0" algn="ctr">
              <a:lnSpc>
                <a:spcPct val="100000"/>
              </a:lnSpc>
              <a:spcBef>
                <a:spcPts val="0"/>
              </a:spcBef>
              <a:spcAft>
                <a:spcPts val="0"/>
              </a:spcAft>
              <a:buClr>
                <a:srgbClr val="336699"/>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7" name="Shape 117"/>
          <p:cNvPicPr preferRelativeResize="0"/>
          <p:nvPr/>
        </p:nvPicPr>
        <p:blipFill>
          <a:blip r:embed="rId11">
            <a:alphaModFix/>
          </a:blip>
          <a:stretch>
            <a:fillRect/>
          </a:stretch>
        </p:blipFill>
        <p:spPr>
          <a:xfrm>
            <a:off x="2760650" y="34513550"/>
            <a:ext cx="9424500" cy="5043600"/>
          </a:xfrm>
          <a:prstGeom prst="rect">
            <a:avLst/>
          </a:prstGeom>
          <a:noFill/>
          <a:ln>
            <a:noFill/>
          </a:ln>
        </p:spPr>
      </p:pic>
      <p:pic>
        <p:nvPicPr>
          <p:cNvPr id="118" name="Shape 118"/>
          <p:cNvPicPr preferRelativeResize="0"/>
          <p:nvPr/>
        </p:nvPicPr>
        <p:blipFill>
          <a:blip r:embed="rId12">
            <a:alphaModFix/>
          </a:blip>
          <a:stretch>
            <a:fillRect/>
          </a:stretch>
        </p:blipFill>
        <p:spPr>
          <a:xfrm>
            <a:off x="3054130" y="13714500"/>
            <a:ext cx="13137669" cy="7368600"/>
          </a:xfrm>
          <a:prstGeom prst="rect">
            <a:avLst/>
          </a:prstGeom>
          <a:noFill/>
          <a:ln>
            <a:noFill/>
          </a:ln>
        </p:spPr>
      </p:pic>
      <p:pic>
        <p:nvPicPr>
          <p:cNvPr id="119" name="Shape 119"/>
          <p:cNvPicPr preferRelativeResize="0"/>
          <p:nvPr/>
        </p:nvPicPr>
        <p:blipFill>
          <a:blip r:embed="rId13">
            <a:alphaModFix/>
          </a:blip>
          <a:stretch>
            <a:fillRect/>
          </a:stretch>
        </p:blipFill>
        <p:spPr>
          <a:xfrm>
            <a:off x="17526213" y="13726275"/>
            <a:ext cx="12855521" cy="7210838"/>
          </a:xfrm>
          <a:prstGeom prst="rect">
            <a:avLst/>
          </a:prstGeom>
          <a:noFill/>
          <a:ln>
            <a:noFill/>
          </a:ln>
        </p:spPr>
      </p:pic>
      <p:sp>
        <p:nvSpPr>
          <p:cNvPr id="120" name="Shape 120"/>
          <p:cNvSpPr txBox="1"/>
          <p:nvPr/>
        </p:nvSpPr>
        <p:spPr>
          <a:xfrm>
            <a:off x="3124200" y="21297900"/>
            <a:ext cx="13137600" cy="307800"/>
          </a:xfrm>
          <a:prstGeom prst="rect">
            <a:avLst/>
          </a:prstGeom>
          <a:solidFill>
            <a:schemeClr val="lt1"/>
          </a:solidFill>
          <a:ln cap="flat" cmpd="sng" w="12700">
            <a:solidFill>
              <a:srgbClr val="FFFFFF"/>
            </a:solidFill>
            <a:prstDash val="solid"/>
            <a:miter lim="8000"/>
            <a:headEnd len="sm" w="sm" type="none"/>
            <a:tailEnd len="sm" w="sm" type="none"/>
          </a:ln>
        </p:spPr>
        <p:txBody>
          <a:bodyPr anchorCtr="0" anchor="t" bIns="91425" lIns="91425" spcFirstLastPara="1" rIns="91425" wrap="square" tIns="91425">
            <a:noAutofit/>
          </a:bodyPr>
          <a:lstStyle/>
          <a:p>
            <a:pPr indent="-342900" lvl="0" marL="457200">
              <a:spcBef>
                <a:spcPts val="0"/>
              </a:spcBef>
              <a:spcAft>
                <a:spcPts val="0"/>
              </a:spcAft>
              <a:buClr>
                <a:srgbClr val="336699"/>
              </a:buClr>
              <a:buSzPts val="1800"/>
              <a:buChar char="●"/>
            </a:pPr>
            <a:r>
              <a:rPr lang="en-US" sz="1800">
                <a:solidFill>
                  <a:srgbClr val="336699"/>
                </a:solidFill>
              </a:rPr>
              <a:t>Picture of Level 1 with commands inputted into command holder</a:t>
            </a:r>
            <a:endParaRPr sz="1800">
              <a:solidFill>
                <a:srgbClr val="336699"/>
              </a:solidFill>
            </a:endParaRPr>
          </a:p>
        </p:txBody>
      </p:sp>
      <p:sp>
        <p:nvSpPr>
          <p:cNvPr id="121" name="Shape 121"/>
          <p:cNvSpPr txBox="1"/>
          <p:nvPr/>
        </p:nvSpPr>
        <p:spPr>
          <a:xfrm>
            <a:off x="17678400" y="21278850"/>
            <a:ext cx="12855600" cy="307800"/>
          </a:xfrm>
          <a:prstGeom prst="rect">
            <a:avLst/>
          </a:prstGeom>
          <a:solidFill>
            <a:schemeClr val="lt1"/>
          </a:solidFill>
          <a:ln cap="flat" cmpd="sng" w="12700">
            <a:solidFill>
              <a:srgbClr val="FFFFFF"/>
            </a:solidFill>
            <a:prstDash val="solid"/>
            <a:miter lim="8000"/>
            <a:headEnd len="sm" w="sm" type="none"/>
            <a:tailEnd len="sm" w="sm" type="none"/>
          </a:ln>
        </p:spPr>
        <p:txBody>
          <a:bodyPr anchorCtr="0" anchor="t" bIns="91425" lIns="91425" spcFirstLastPara="1" rIns="91425" wrap="square" tIns="91425">
            <a:noAutofit/>
          </a:bodyPr>
          <a:lstStyle/>
          <a:p>
            <a:pPr indent="-342900" lvl="0" marL="457200">
              <a:spcBef>
                <a:spcPts val="0"/>
              </a:spcBef>
              <a:spcAft>
                <a:spcPts val="0"/>
              </a:spcAft>
              <a:buClr>
                <a:srgbClr val="336699"/>
              </a:buClr>
              <a:buSzPts val="1800"/>
              <a:buChar char="●"/>
            </a:pPr>
            <a:r>
              <a:rPr lang="en-US" sz="1800">
                <a:solidFill>
                  <a:srgbClr val="336699"/>
                </a:solidFill>
              </a:rPr>
              <a:t>Picture of the player completing level 1</a:t>
            </a:r>
            <a:endParaRPr sz="1800">
              <a:solidFill>
                <a:srgbClr val="336699"/>
              </a:solidFill>
            </a:endParaRPr>
          </a:p>
        </p:txBody>
      </p:sp>
      <p:sp>
        <p:nvSpPr>
          <p:cNvPr id="122" name="Shape 122"/>
          <p:cNvSpPr txBox="1"/>
          <p:nvPr/>
        </p:nvSpPr>
        <p:spPr>
          <a:xfrm>
            <a:off x="1639350" y="29221200"/>
            <a:ext cx="29680800" cy="3271500"/>
          </a:xfrm>
          <a:prstGeom prst="rect">
            <a:avLst/>
          </a:prstGeom>
          <a:solidFill>
            <a:srgbClr val="FFFFFF"/>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100">
                <a:solidFill>
                  <a:srgbClr val="336699"/>
                </a:solidFill>
              </a:rPr>
              <a:t>Future Work</a:t>
            </a:r>
            <a:endParaRPr b="1" sz="4100">
              <a:solidFill>
                <a:srgbClr val="336699"/>
              </a:solidFill>
            </a:endParaRPr>
          </a:p>
          <a:p>
            <a:pPr indent="-488950" lvl="0" marL="457200" rtl="0">
              <a:spcBef>
                <a:spcPts val="0"/>
              </a:spcBef>
              <a:spcAft>
                <a:spcPts val="0"/>
              </a:spcAft>
              <a:buClr>
                <a:srgbClr val="336699"/>
              </a:buClr>
              <a:buSzPts val="4100"/>
              <a:buChar char="●"/>
            </a:pPr>
            <a:r>
              <a:rPr lang="en-US" sz="4100">
                <a:solidFill>
                  <a:srgbClr val="336699"/>
                </a:solidFill>
              </a:rPr>
              <a:t>Implementing a way to save a series of commands into a method</a:t>
            </a:r>
            <a:endParaRPr b="1" sz="4100">
              <a:solidFill>
                <a:srgbClr val="336699"/>
              </a:solidFill>
            </a:endParaRPr>
          </a:p>
          <a:p>
            <a:pPr indent="-488950" lvl="0" marL="457200" rtl="0">
              <a:spcBef>
                <a:spcPts val="0"/>
              </a:spcBef>
              <a:spcAft>
                <a:spcPts val="0"/>
              </a:spcAft>
              <a:buClr>
                <a:srgbClr val="336699"/>
              </a:buClr>
              <a:buSzPts val="4100"/>
              <a:buChar char="●"/>
            </a:pPr>
            <a:r>
              <a:rPr lang="en-US" sz="4100">
                <a:solidFill>
                  <a:srgbClr val="336699"/>
                </a:solidFill>
              </a:rPr>
              <a:t>Implementing object oriented programming </a:t>
            </a:r>
            <a:endParaRPr sz="4100">
              <a:solidFill>
                <a:srgbClr val="336699"/>
              </a:solidFill>
            </a:endParaRPr>
          </a:p>
          <a:p>
            <a:pPr indent="-488950" lvl="0" marL="457200" rtl="0">
              <a:spcBef>
                <a:spcPts val="0"/>
              </a:spcBef>
              <a:spcAft>
                <a:spcPts val="0"/>
              </a:spcAft>
              <a:buClr>
                <a:srgbClr val="336699"/>
              </a:buClr>
              <a:buSzPts val="4100"/>
              <a:buChar char="●"/>
            </a:pPr>
            <a:r>
              <a:rPr lang="en-US" sz="4100">
                <a:solidFill>
                  <a:srgbClr val="336699"/>
                </a:solidFill>
              </a:rPr>
              <a:t>Add more levels to the game</a:t>
            </a:r>
            <a:endParaRPr sz="4100">
              <a:solidFill>
                <a:srgbClr val="336699"/>
              </a:solidFill>
            </a:endParaRPr>
          </a:p>
        </p:txBody>
      </p:sp>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